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9" r:id="rId20"/>
    <p:sldId id="280" r:id="rId21"/>
    <p:sldId id="281" r:id="rId22"/>
    <p:sldId id="274" r:id="rId23"/>
    <p:sldId id="282" r:id="rId24"/>
    <p:sldId id="275" r:id="rId25"/>
    <p:sldId id="278" r:id="rId26"/>
    <p:sldId id="276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ünbül Əsədova" initials="SƏ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E13"/>
    <a:srgbClr val="293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4E75E-072B-45AB-A622-F0F4DBE0CD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21F33-CD6B-4E4B-9814-49788BE1A16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7612" y="1491176"/>
            <a:ext cx="6822831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 урок  учительницы  3А</a:t>
            </a:r>
            <a:r>
              <a:rPr lang="en-US" sz="4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 средней  школы  № </a:t>
            </a:r>
            <a:r>
              <a:rPr lang="en-US" altLang="ru-RU" sz="4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</a:t>
            </a:r>
            <a:r>
              <a:rPr lang="ru-RU" sz="4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altLang="ru-RU" sz="4400" b="1" i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</a:t>
            </a:r>
            <a:endParaRPr lang="en-US" altLang="ru-RU" sz="4400" b="1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0677"/>
            <a:ext cx="11929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видите на картинке?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понимаете, что погода ветреная?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каким признакам?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863"/>
            <a:ext cx="4248443" cy="4529134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68" y="4109303"/>
            <a:ext cx="3917403" cy="274869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71" y="4109302"/>
            <a:ext cx="4005550" cy="274869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73" y="1605943"/>
            <a:ext cx="5407629" cy="250336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0984" y="140677"/>
            <a:ext cx="742944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вопрос</a:t>
            </a:r>
            <a:endParaRPr lang="ru-RU" sz="60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000" b="1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образуется ветер? Каковы его роль и значение в природе?</a:t>
            </a:r>
            <a:endParaRPr lang="en-US" sz="6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5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исследования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b="-1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14535" y="1589649"/>
            <a:ext cx="6677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Устройства, превращающие ветровую энергию в электрическую энергию  - ветродувы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0469" y="645654"/>
            <a:ext cx="669153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Предмет: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мира</a:t>
            </a:r>
            <a:b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az-Latn-AZ" sz="4800" dirty="0" smtClean="0"/>
          </a:p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образуется ветер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8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3858" y="0"/>
            <a:ext cx="6818142" cy="13786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1000" t="8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1175" y="-168812"/>
            <a:ext cx="84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исследования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6597" y="1318743"/>
            <a:ext cx="4290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как образуется ветер.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4012" y="1157123"/>
            <a:ext cx="43609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B0E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роль ветра в распределении осадков.</a:t>
            </a:r>
            <a:endParaRPr lang="en-US" sz="4000" b="1" dirty="0">
              <a:solidFill>
                <a:srgbClr val="0B0E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422" y="4152903"/>
            <a:ext cx="56552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B0E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Напишите всё, что вы знаете об использовании ветровой энергии.</a:t>
            </a:r>
            <a:endParaRPr lang="en-US" sz="4000" b="1" dirty="0">
              <a:solidFill>
                <a:srgbClr val="0B0E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0634" y="4388728"/>
            <a:ext cx="5521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роль ветра в жизни растений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963" y="642295"/>
            <a:ext cx="175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17920" y="745588"/>
            <a:ext cx="1561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962" y="3874437"/>
            <a:ext cx="1758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7920" y="3843659"/>
            <a:ext cx="1723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  <a:endParaRPr 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Физкультминутка (рекомендовано учителям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925830"/>
            <a:ext cx="12192000" cy="5932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286" y="0"/>
            <a:ext cx="1167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 информации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1" y="332815"/>
            <a:ext cx="1188038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Баку называют городом ветров</a:t>
            </a: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образуются прибрежные ветры?</a:t>
            </a:r>
            <a:endParaRPr lang="ru-RU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Каково значение науки метеорологии?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6"/>
            <a:ext cx="12192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 и обобщение</a:t>
            </a:r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 образуется в результате перемещения воздушных масс. В природе ветер имеет свои функции.  Ветер перемещает облака на различные расстояния, опыляет растения. Без опыления у растений не будет плодов. Путём превращения энергии ветра в электрическую энергию можно получить пользу от него. Но при сильных ветрах хозяйству и зданиям причиняется вред. Такие природные явления, как ураган, буря, сопровождаются сильными ветрами.</a:t>
            </a:r>
            <a:endParaRPr lang="ru-RU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49" y="707886"/>
            <a:ext cx="9280487" cy="60162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56357"/>
            <a:ext cx="12192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изучения природы веществ и явлений ставит небольшие опыты и объясняет их результаты.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1.1.3 Поясняет в простой форме понятия «время», «пространство» и «движение».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обучения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1. Разъясняет в простой форме, что ветер – это движение воздушных масс;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Разъясняет в простой форме причину образования ветра;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Ставит небольшие опыты, связанные с ветром.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Мат.:5.1.1, 5.1.2; Инф.: 1.1.1.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обучения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Работа с малыми группами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обучения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Мозговая атака, вопросы, обсуждение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Учебник, рабочие листы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283" y="2729133"/>
            <a:ext cx="5936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  <a:endParaRPr lang="en-US" sz="6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416" y="644768"/>
            <a:ext cx="1146516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i="1" dirty="0" smtClean="0">
                <a:solidFill>
                  <a:srgbClr val="0B0E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вы понимаете под выражением «природные явления»?</a:t>
            </a:r>
            <a:endParaRPr lang="ru-RU" sz="6600" b="1" i="1" dirty="0" smtClean="0">
              <a:solidFill>
                <a:srgbClr val="0B0E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600" b="1" i="1" dirty="0" smtClean="0">
                <a:solidFill>
                  <a:srgbClr val="0B0E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природные явления вы знаете?</a:t>
            </a:r>
            <a:endParaRPr lang="en-US" sz="6600" b="1" i="1" dirty="0">
              <a:solidFill>
                <a:srgbClr val="0B0E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1887</Words>
  <Application>WPS Presentation</Application>
  <PresentationFormat>Widescreen</PresentationFormat>
  <Paragraphs>64</Paragraphs>
  <Slides>26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Sünbül Əsədova</dc:creator>
  <cp:lastModifiedBy>Sunbul</cp:lastModifiedBy>
  <cp:revision>22</cp:revision>
  <dcterms:created xsi:type="dcterms:W3CDTF">2018-11-12T09:06:00Z</dcterms:created>
  <dcterms:modified xsi:type="dcterms:W3CDTF">2019-09-23T20:22:14Z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1033-11.2.0.8942</vt:lpwstr>
  </property>
</Properties>
</file>