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0" r:id="rId6"/>
    <p:sldId id="261" r:id="rId7"/>
    <p:sldId id="262" r:id="rId8"/>
    <p:sldId id="304" r:id="rId9"/>
    <p:sldId id="308" r:id="rId10"/>
    <p:sldId id="305" r:id="rId11"/>
    <p:sldId id="264" r:id="rId12"/>
    <p:sldId id="265" r:id="rId13"/>
    <p:sldId id="272" r:id="rId14"/>
    <p:sldId id="273" r:id="rId15"/>
    <p:sldId id="274" r:id="rId16"/>
    <p:sldId id="267" r:id="rId17"/>
    <p:sldId id="300" r:id="rId18"/>
    <p:sldId id="301" r:id="rId19"/>
    <p:sldId id="298" r:id="rId20"/>
    <p:sldId id="299" r:id="rId21"/>
    <p:sldId id="283" r:id="rId22"/>
    <p:sldId id="302" r:id="rId23"/>
    <p:sldId id="268" r:id="rId24"/>
    <p:sldId id="294" r:id="rId25"/>
    <p:sldId id="303" r:id="rId26"/>
    <p:sldId id="282" r:id="rId27"/>
    <p:sldId id="30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443C"/>
    <a:srgbClr val="F5ECE2"/>
    <a:srgbClr val="FFFFFF"/>
    <a:srgbClr val="EE938E"/>
    <a:srgbClr val="FD2300"/>
    <a:srgbClr val="1E272C"/>
    <a:srgbClr val="B69980"/>
    <a:srgbClr val="3A4755"/>
    <a:srgbClr val="E26E2D"/>
    <a:srgbClr val="ADF3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 autoAdjust="0"/>
  </p:normalViewPr>
  <p:slideViewPr>
    <p:cSldViewPr snapToGrid="0">
      <p:cViewPr>
        <p:scale>
          <a:sx n="81" d="100"/>
          <a:sy n="81" d="100"/>
        </p:scale>
        <p:origin x="-300" y="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95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42D4-81A5-4311-AAC8-9BA4D2198A1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AE0F-33FC-4791-AA99-756C143B28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42D4-81A5-4311-AAC8-9BA4D2198A1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AE0F-33FC-4791-AA99-756C143B28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42D4-81A5-4311-AAC8-9BA4D2198A1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AE0F-33FC-4791-AA99-756C143B28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42D4-81A5-4311-AAC8-9BA4D2198A1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AE0F-33FC-4791-AA99-756C143B28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42D4-81A5-4311-AAC8-9BA4D2198A1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AE0F-33FC-4791-AA99-756C143B28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42D4-81A5-4311-AAC8-9BA4D2198A1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AE0F-33FC-4791-AA99-756C143B28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42D4-81A5-4311-AAC8-9BA4D2198A1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AE0F-33FC-4791-AA99-756C143B28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42D4-81A5-4311-AAC8-9BA4D2198A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AE0F-33FC-4791-AA99-756C143B28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42D4-81A5-4311-AAC8-9BA4D2198A1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AE0F-33FC-4791-AA99-756C143B28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42D4-81A5-4311-AAC8-9BA4D2198A1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AE0F-33FC-4791-AA99-756C143B28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42D4-81A5-4311-AAC8-9BA4D2198A1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AE0F-33FC-4791-AA99-756C143B28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442D4-81A5-4311-AAC8-9BA4D2198A1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9AE0F-33FC-4791-AA99-756C143B284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9670366" cy="4769583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 урок  учительницы  3А</a:t>
            </a:r>
            <a:r>
              <a:rPr lang="en-US" sz="5400" b="1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 средней  школы  №</a:t>
            </a:r>
            <a:r>
              <a:rPr lang="en-US" altLang="ru-RU" sz="5400" b="1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</a:t>
            </a:r>
            <a:r>
              <a:rPr lang="ru-RU" sz="5400" b="1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имени  </a:t>
            </a:r>
            <a:br>
              <a:rPr lang="ru-RU" sz="5400" b="1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5400" b="1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  <a:br>
              <a:rPr lang="en-US" altLang="ru-RU" sz="5400" b="1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5400" b="1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</a:t>
            </a:r>
            <a:endParaRPr lang="en-US" altLang="ru-RU" sz="5400" b="1" i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5391" y="3713870"/>
            <a:ext cx="7507458" cy="2447779"/>
          </a:xfrm>
        </p:spPr>
        <p:txBody>
          <a:bodyPr>
            <a:noAutofit/>
          </a:bodyPr>
          <a:lstStyle/>
          <a:p>
            <a:r>
              <a:rPr lang="ru-RU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 делаете гимнастику по утрам?</a:t>
            </a:r>
            <a:br>
              <a:rPr lang="ru-RU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  <a:endParaRPr lang="en-US" sz="8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6084" y="0"/>
            <a:ext cx="10578235" cy="1312818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Исследовательский вопрос</a:t>
            </a: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Какие условия надо соблюдать для сохранения здоровья?</a:t>
            </a:r>
            <a:endParaRPr lang="en-US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b="-10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9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b="-8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1003" y="1080044"/>
            <a:ext cx="80748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F5EC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4800" b="1" dirty="0" smtClean="0">
                <a:solidFill>
                  <a:srgbClr val="F5EC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</a:t>
            </a:r>
            <a:endParaRPr lang="ru-RU" sz="4800" b="1" dirty="0" smtClean="0">
              <a:solidFill>
                <a:srgbClr val="F5ECE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dirty="0" smtClean="0">
              <a:solidFill>
                <a:srgbClr val="F5ECE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solidFill>
                  <a:srgbClr val="F5EC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 делится на 4 группы. Группам раздаются рабочие </a:t>
            </a:r>
            <a:endParaRPr lang="ru-RU" sz="4000" b="1" dirty="0" smtClean="0">
              <a:solidFill>
                <a:srgbClr val="F5ECE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solidFill>
                  <a:srgbClr val="F5EC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листы с заданиями. </a:t>
            </a:r>
            <a:endParaRPr lang="en-US" sz="4000" dirty="0">
              <a:solidFill>
                <a:srgbClr val="F5ECE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alphaModFix amt="5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8807" y="455750"/>
            <a:ext cx="1067737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ГРУППА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ОВОЩИ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Напишите, что надо соблюдать ежедневно.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бы вы составили свой режим дня?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alphaModFix amt="5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1325" y="363416"/>
            <a:ext cx="1105486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ГРУППА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ФРУКТЫ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загадки и соотнесите их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отгадками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общее понятие объединяет все эти слова?</a:t>
            </a:r>
            <a:endParaRPr 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Напишите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обращения с бытовыми приборами.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alphaModFix amt="5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/>
          <p:nvPr/>
        </p:nvSpPr>
        <p:spPr>
          <a:xfrm>
            <a:off x="1392702" y="281353"/>
            <a:ext cx="9833316" cy="58802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ГРУППА</a:t>
            </a:r>
            <a:endParaRPr lang="en-US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 </a:t>
            </a:r>
            <a:endParaRPr lang="ru-RU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Какие бывают привычки? Перечислите.</a:t>
            </a:r>
            <a:endParaRPr 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Напишите о вреде, причиняемом человеческому организму вредными привычками.</a:t>
            </a:r>
            <a:endParaRPr 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alphaModFix amt="5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1181686" y="-14068"/>
            <a:ext cx="9847385" cy="67524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ГРУППА</a:t>
            </a:r>
            <a:endParaRPr lang="en-US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ГИГИЕНА</a:t>
            </a:r>
            <a:endParaRPr lang="ru-RU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должен знать пешеход?</a:t>
            </a:r>
            <a:endParaRPr 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Объясните связь между соблюдением правил дорожного движения и сохранением здоровья.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6751" y="970037"/>
            <a:ext cx="7413674" cy="5578474"/>
          </a:xfrm>
        </p:spPr>
        <p:txBody>
          <a:bodyPr/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Предмет: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Познание мира</a:t>
            </a:r>
            <a:b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/>
            </a:br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Будем беречь здоровье</a:t>
            </a:r>
            <a:endParaRPr lang="en-US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609" y="273317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Обмен информацией</a:t>
            </a:r>
            <a:endParaRPr lang="ru-RU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Лидеры каждой группы представляют свои работы.</a:t>
            </a:r>
            <a:endParaRPr lang="en-US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зкультминутка (рекомендовано учителям) (2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2192000" cy="6682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alphaModFix amt="54000"/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9109" y="165761"/>
            <a:ext cx="10010504" cy="117067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информации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364378"/>
            <a:ext cx="9144000" cy="379029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b="1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что надо в первую очередь обратить внимание при покупке продуктов питания? Почему?</a:t>
            </a:r>
            <a:endParaRPr lang="ru-RU" sz="3600" b="1" i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3600" b="1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должен вести себя человек, заражённый инфекционной болезнью?</a:t>
            </a:r>
            <a:endParaRPr lang="ru-RU" sz="3600" b="1" i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Почему в общественных местах вывешивается табличка «Курить воспрещается»?</a:t>
            </a:r>
            <a:endParaRPr lang="ru-RU" sz="3600" b="1" i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5865" y="1"/>
            <a:ext cx="9144000" cy="84406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 и обобщение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5864" y="844063"/>
            <a:ext cx="9251853" cy="589436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– это состояние нашего организма. Быть здоровым – это быть бодрым, весёлым, работать с хорошим настроением. Необходимо беречь здоровье: соблюдать режим дня, гулять на свежем воздухе, правильно питаться,</a:t>
            </a:r>
            <a:r>
              <a:rPr lang="ru-RU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заниматься спортом.</a:t>
            </a:r>
            <a:endParaRPr lang="ru-RU" sz="35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характеристика здорового человека будет неполной, если мы будем говорить только о физическом здоровье. Есть еще и здоровье духовное. Надо учиться любви к себе, к людям, к жизни. И тогда вы будете действительно здоровы.</a:t>
            </a:r>
            <a:endParaRPr lang="ru-RU" sz="35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нашего урока я хочу пожелать крепкого здоровья, ведь если человек здоров, у него всё в жизни здорово!</a:t>
            </a:r>
            <a:endParaRPr lang="ru-RU" sz="35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7000"/>
              </a:schemeClr>
            </a:gs>
            <a:gs pos="30000">
              <a:schemeClr val="accent5">
                <a:lumMod val="97000"/>
                <a:lumOff val="3000"/>
              </a:schemeClr>
            </a:gs>
            <a:gs pos="69000">
              <a:schemeClr val="accent5">
                <a:lumMod val="60000"/>
                <a:lumOff val="4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83877" y="393895"/>
            <a:ext cx="6246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Оценивание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548674" y="1790821"/>
          <a:ext cx="9404143" cy="4322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968"/>
                <a:gridCol w="1919097"/>
                <a:gridCol w="1321118"/>
                <a:gridCol w="1524968"/>
                <a:gridCol w="1589024"/>
                <a:gridCol w="1524968"/>
              </a:tblGrid>
              <a:tr h="864519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групп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Сотрудничество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Слушание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Дисциплина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Презентация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результат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64519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64519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64519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64519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59656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5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омашнее задание</a:t>
            </a:r>
            <a:endParaRPr lang="en-US" sz="54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5414" y="2282985"/>
            <a:ext cx="102553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текст под названием «Что я делаю для сохранения своего здоровья?» и запиши в тетради.</a:t>
            </a:r>
            <a:endParaRPr lang="en-US" sz="40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335" y="801858"/>
            <a:ext cx="686503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отведённое нам время!</a:t>
            </a:r>
            <a:endParaRPr lang="ru-RU" sz="6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5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3А класс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8124" y="5022165"/>
            <a:ext cx="7061982" cy="1582689"/>
          </a:xfrm>
        </p:spPr>
        <p:txBody>
          <a:bodyPr>
            <a:normAutofit fontScale="90000"/>
          </a:bodyPr>
          <a:lstStyle/>
          <a:p>
            <a:pPr algn="l"/>
            <a:r>
              <a:rPr lang="ru-RU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1.Перечисляет факторы, обеспечивающие защиту и укрепление здоровья;</a:t>
            </a:r>
            <a:b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Поясняет свои знания о здоровом образе жизни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Стандарты</a:t>
            </a:r>
            <a:endParaRPr lang="en-US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08505"/>
            <a:ext cx="10515600" cy="435133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4.1.2 Перечисляет факторы в окружающей среде, отрицательно воздействующие на организм;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4.2.1 Объясняет правила безопасного использования в быту газового и электрического оборудования, а также зажигалок, колющих и режущих инструментов;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4.2.2 Объясняет опасность использования просроченных продуктов питания, лекарственных препаратов для жизни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alphaModFix amt="30000"/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" y="294005"/>
            <a:ext cx="5181600" cy="3226435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</a:t>
            </a:r>
            <a:endParaRPr lang="ru-RU" sz="4400" dirty="0" smtClean="0"/>
          </a:p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Ф.в. 1.1.1, 1.1.2, 1.1.3;</a:t>
            </a:r>
            <a:endParaRPr 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Тех. 3.1.1</a:t>
            </a:r>
            <a:endParaRPr 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3620" y="294004"/>
            <a:ext cx="5181600" cy="6106795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обучения</a:t>
            </a:r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Вопросы, обсуждение</a:t>
            </a:r>
            <a:endParaRPr 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 algn="ctr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</a:t>
            </a:r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Учебник, рабочие листы, картинки</a:t>
            </a:r>
            <a:endParaRPr 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21277" y="3631474"/>
            <a:ext cx="468956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обучения</a:t>
            </a:r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Коллективная работа, работа с малыми группами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5863" y="3180006"/>
            <a:ext cx="9420665" cy="2489273"/>
          </a:xfrm>
        </p:spPr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урока</a:t>
            </a:r>
            <a:endParaRPr lang="en-US" sz="6600" b="1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1366" y="20060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</a:t>
            </a:r>
            <a:endParaRPr lang="en-US" sz="4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331623" y="2283202"/>
            <a:ext cx="2416629" cy="135325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Забота о чистоте своего тела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70367" y="5512526"/>
            <a:ext cx="2939143" cy="13454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 и занятие спортом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9286000" y="1838374"/>
            <a:ext cx="2864634" cy="155796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Рациональное питание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4676501" y="5579930"/>
            <a:ext cx="3239590" cy="120178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режим дня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9286001" y="5298184"/>
            <a:ext cx="2744890" cy="155981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Отказ от вредных привычек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4286298" y="2033599"/>
            <a:ext cx="3461656" cy="201381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265" y="4428331"/>
            <a:ext cx="872181" cy="8698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946" y="4386021"/>
            <a:ext cx="943210" cy="9121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835" y="450011"/>
            <a:ext cx="1880055" cy="1326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84" y="4287049"/>
            <a:ext cx="2431833" cy="16478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29" y="4287049"/>
            <a:ext cx="2068785" cy="12437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0" y="877321"/>
            <a:ext cx="1324202" cy="1646947"/>
          </a:xfrm>
          <a:prstGeom prst="rect">
            <a:avLst/>
          </a:prstGeom>
        </p:spPr>
      </p:pic>
      <p:sp>
        <p:nvSpPr>
          <p:cNvPr id="17" name="Flowchart: Connector 16"/>
          <p:cNvSpPr/>
          <p:nvPr/>
        </p:nvSpPr>
        <p:spPr>
          <a:xfrm>
            <a:off x="2847703" y="2873829"/>
            <a:ext cx="287383" cy="3135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>
            <a:off x="3234537" y="3082834"/>
            <a:ext cx="143691" cy="20900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>
            <a:off x="3563603" y="3252651"/>
            <a:ext cx="92719" cy="14369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>
            <a:off x="3012466" y="5404627"/>
            <a:ext cx="365762" cy="39528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>
            <a:off x="3522578" y="5120640"/>
            <a:ext cx="198646" cy="17754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/>
          <p:cNvSpPr/>
          <p:nvPr/>
        </p:nvSpPr>
        <p:spPr>
          <a:xfrm>
            <a:off x="3853967" y="4734742"/>
            <a:ext cx="110421" cy="15675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/>
          <p:cNvSpPr/>
          <p:nvPr/>
        </p:nvSpPr>
        <p:spPr>
          <a:xfrm>
            <a:off x="4072783" y="4336891"/>
            <a:ext cx="107332" cy="1959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Connector 25"/>
          <p:cNvSpPr/>
          <p:nvPr/>
        </p:nvSpPr>
        <p:spPr>
          <a:xfrm>
            <a:off x="5135790" y="5298184"/>
            <a:ext cx="293703" cy="2177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/>
          <p:cNvSpPr/>
          <p:nvPr/>
        </p:nvSpPr>
        <p:spPr>
          <a:xfrm>
            <a:off x="5271266" y="4891496"/>
            <a:ext cx="195775" cy="16940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/>
          <p:cNvSpPr/>
          <p:nvPr/>
        </p:nvSpPr>
        <p:spPr>
          <a:xfrm>
            <a:off x="5400009" y="4480560"/>
            <a:ext cx="141725" cy="152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Connector 28"/>
          <p:cNvSpPr/>
          <p:nvPr/>
        </p:nvSpPr>
        <p:spPr>
          <a:xfrm>
            <a:off x="8899165" y="2485793"/>
            <a:ext cx="345116" cy="3353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/>
          <p:cNvSpPr/>
          <p:nvPr/>
        </p:nvSpPr>
        <p:spPr>
          <a:xfrm>
            <a:off x="8377929" y="2738833"/>
            <a:ext cx="236377" cy="25256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/>
          <p:cNvSpPr/>
          <p:nvPr/>
        </p:nvSpPr>
        <p:spPr>
          <a:xfrm>
            <a:off x="7880060" y="2927866"/>
            <a:ext cx="213010" cy="15496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Connector 31"/>
          <p:cNvSpPr/>
          <p:nvPr/>
        </p:nvSpPr>
        <p:spPr>
          <a:xfrm>
            <a:off x="9166338" y="5060898"/>
            <a:ext cx="365762" cy="39528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Connector 32"/>
          <p:cNvSpPr/>
          <p:nvPr/>
        </p:nvSpPr>
        <p:spPr>
          <a:xfrm>
            <a:off x="8783896" y="4644461"/>
            <a:ext cx="287827" cy="19764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/>
          <p:cNvSpPr/>
          <p:nvPr/>
        </p:nvSpPr>
        <p:spPr>
          <a:xfrm>
            <a:off x="8320851" y="4287049"/>
            <a:ext cx="199866" cy="14128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/>
          <p:cNvSpPr/>
          <p:nvPr/>
        </p:nvSpPr>
        <p:spPr>
          <a:xfrm>
            <a:off x="7880060" y="3970567"/>
            <a:ext cx="141175" cy="11847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1366" y="20060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</a:t>
            </a:r>
            <a:endParaRPr lang="en-US" sz="4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331623" y="2283202"/>
            <a:ext cx="2416629" cy="135325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Забота о чистоте своего тела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70367" y="5512526"/>
            <a:ext cx="2939143" cy="13454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 и занятие спортом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9244282" y="1838374"/>
            <a:ext cx="2906352" cy="155796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Рациональное питание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4676501" y="5579930"/>
            <a:ext cx="3239590" cy="120178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режим дня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9286001" y="5298184"/>
            <a:ext cx="2744890" cy="155981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Отказ от вредных привычек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4286298" y="2033599"/>
            <a:ext cx="3461656" cy="201381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265" y="4428331"/>
            <a:ext cx="872181" cy="8698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946" y="4386021"/>
            <a:ext cx="943210" cy="9121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835" y="450011"/>
            <a:ext cx="1880055" cy="1326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84" y="4287049"/>
            <a:ext cx="2431833" cy="16478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29" y="4287049"/>
            <a:ext cx="2068785" cy="12437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0" y="877321"/>
            <a:ext cx="1324202" cy="1646947"/>
          </a:xfrm>
          <a:prstGeom prst="rect">
            <a:avLst/>
          </a:prstGeom>
        </p:spPr>
      </p:pic>
      <p:sp>
        <p:nvSpPr>
          <p:cNvPr id="17" name="Flowchart: Connector 16"/>
          <p:cNvSpPr/>
          <p:nvPr/>
        </p:nvSpPr>
        <p:spPr>
          <a:xfrm>
            <a:off x="2847703" y="2873829"/>
            <a:ext cx="287383" cy="3135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>
            <a:off x="3234537" y="3082834"/>
            <a:ext cx="143691" cy="20900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>
            <a:off x="3563603" y="3252651"/>
            <a:ext cx="92719" cy="14369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>
            <a:off x="3012466" y="5404627"/>
            <a:ext cx="365762" cy="39528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>
            <a:off x="3522578" y="5120640"/>
            <a:ext cx="198646" cy="17754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/>
          <p:cNvSpPr/>
          <p:nvPr/>
        </p:nvSpPr>
        <p:spPr>
          <a:xfrm>
            <a:off x="3853967" y="4734742"/>
            <a:ext cx="110421" cy="15675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/>
          <p:cNvSpPr/>
          <p:nvPr/>
        </p:nvSpPr>
        <p:spPr>
          <a:xfrm>
            <a:off x="4072783" y="4336891"/>
            <a:ext cx="107332" cy="1959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Connector 25"/>
          <p:cNvSpPr/>
          <p:nvPr/>
        </p:nvSpPr>
        <p:spPr>
          <a:xfrm>
            <a:off x="5135790" y="5298184"/>
            <a:ext cx="293703" cy="2177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/>
          <p:cNvSpPr/>
          <p:nvPr/>
        </p:nvSpPr>
        <p:spPr>
          <a:xfrm>
            <a:off x="5271266" y="4891496"/>
            <a:ext cx="195775" cy="16940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/>
          <p:cNvSpPr/>
          <p:nvPr/>
        </p:nvSpPr>
        <p:spPr>
          <a:xfrm>
            <a:off x="5400009" y="4480560"/>
            <a:ext cx="141725" cy="152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Connector 28"/>
          <p:cNvSpPr/>
          <p:nvPr/>
        </p:nvSpPr>
        <p:spPr>
          <a:xfrm>
            <a:off x="8899165" y="2485793"/>
            <a:ext cx="345116" cy="3353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/>
          <p:cNvSpPr/>
          <p:nvPr/>
        </p:nvSpPr>
        <p:spPr>
          <a:xfrm>
            <a:off x="8377929" y="2738833"/>
            <a:ext cx="236377" cy="25256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/>
          <p:cNvSpPr/>
          <p:nvPr/>
        </p:nvSpPr>
        <p:spPr>
          <a:xfrm>
            <a:off x="7880060" y="2927866"/>
            <a:ext cx="213010" cy="15496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Connector 31"/>
          <p:cNvSpPr/>
          <p:nvPr/>
        </p:nvSpPr>
        <p:spPr>
          <a:xfrm>
            <a:off x="9166338" y="5060898"/>
            <a:ext cx="365762" cy="39528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Connector 32"/>
          <p:cNvSpPr/>
          <p:nvPr/>
        </p:nvSpPr>
        <p:spPr>
          <a:xfrm>
            <a:off x="8783896" y="4644461"/>
            <a:ext cx="287827" cy="19764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/>
          <p:cNvSpPr/>
          <p:nvPr/>
        </p:nvSpPr>
        <p:spPr>
          <a:xfrm>
            <a:off x="8320851" y="4287049"/>
            <a:ext cx="199866" cy="14128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/>
          <p:cNvSpPr/>
          <p:nvPr/>
        </p:nvSpPr>
        <p:spPr>
          <a:xfrm>
            <a:off x="7880060" y="3970567"/>
            <a:ext cx="141175" cy="11847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73" y="1436914"/>
            <a:ext cx="8516983" cy="5408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33" y="3226527"/>
            <a:ext cx="1683154" cy="10343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314" y="3223262"/>
            <a:ext cx="3074125" cy="2305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84032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,,роЗдовье дожеро ствабогат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2958</Words>
  <Application>WPS Presentation</Application>
  <PresentationFormat>Custom</PresentationFormat>
  <Paragraphs>148</Paragraphs>
  <Slides>26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5" baseType="lpstr">
      <vt:lpstr>Arial</vt:lpstr>
      <vt:lpstr>SimSun</vt:lpstr>
      <vt:lpstr>Wingdings</vt:lpstr>
      <vt:lpstr>Times New Roman</vt:lpstr>
      <vt:lpstr>Microsoft YaHei</vt:lpstr>
      <vt:lpstr>Arial Unicode MS</vt:lpstr>
      <vt:lpstr>Calibri Light</vt:lpstr>
      <vt:lpstr>Calibri</vt:lpstr>
      <vt:lpstr>Office Theme</vt:lpstr>
      <vt:lpstr>Открытый  урок  учительницы  3А класса  средней  школы  №63 имени   С. Гасанова  Гейдаровой Эльмиры</vt:lpstr>
      <vt:lpstr>Предмет:  Познание мира  Тема:  Будем беречь здоровье</vt:lpstr>
      <vt:lpstr>Цель: 1.Перечисляет факторы, обеспечивающие защиту и укрепление здоровья; 2. Поясняет свои знания о здоровом образе жизни</vt:lpstr>
      <vt:lpstr>Стандарты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Вы делаете гимнастику по утрам? Почему?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Обсуждение информации</vt:lpstr>
      <vt:lpstr>Итог и обобщение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Открыты урок у</dc:title>
  <dc:creator>Sünbül Əsədova</dc:creator>
  <cp:lastModifiedBy>Sunbul</cp:lastModifiedBy>
  <cp:revision>124</cp:revision>
  <dcterms:created xsi:type="dcterms:W3CDTF">2018-10-05T11:58:00Z</dcterms:created>
  <dcterms:modified xsi:type="dcterms:W3CDTF">2019-10-06T17:31:14Z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1033-11.2.0.8970</vt:lpwstr>
  </property>
</Properties>
</file>