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3"/>
  </p:sldMasterIdLst>
  <p:sldIdLst>
    <p:sldId id="267" r:id="rId4"/>
    <p:sldId id="256" r:id="rId5"/>
    <p:sldId id="257" r:id="rId6"/>
    <p:sldId id="258" r:id="rId7"/>
    <p:sldId id="259" r:id="rId8"/>
    <p:sldId id="261" r:id="rId9"/>
    <p:sldId id="262" r:id="rId10"/>
    <p:sldId id="265" r:id="rId11"/>
    <p:sldId id="264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6" r:id="rId2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6"/>
          <p:cNvGrpSpPr/>
          <p:nvPr/>
        </p:nvGrpSpPr>
        <p:grpSpPr>
          <a:xfrm>
            <a:off x="-7937" y="-7937"/>
            <a:ext cx="9169400" cy="6873875"/>
            <a:chOff x="-8466" y="-8468"/>
            <a:chExt cx="9169804" cy="6874935"/>
          </a:xfrm>
        </p:grpSpPr>
        <p:cxnSp>
          <p:nvCxnSpPr>
            <p:cNvPr id="19" name="Straight Connector 16"/>
            <p:cNvCxnSpPr/>
            <p:nvPr/>
          </p:nvCxnSpPr>
          <p:spPr>
            <a:xfrm flipV="true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 dirty="0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ru-RU" strike="noStrike" noProof="1" smtClean="0"/>
              <a:t>Образец подзаголовка</a:t>
            </a:r>
            <a:endParaRPr lang="en-US" strike="noStrike" noProof="1" dirty="0"/>
          </a:p>
        </p:txBody>
      </p:sp>
      <p:sp>
        <p:nvSpPr>
          <p:cNvPr id="29" name="Date Placeholder 3"/>
          <p:cNvSpPr>
            <a:spLocks noGrp="true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A2AF4D-2FEE-4F76-B92B-25F975351093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96C6F9-B043-44DB-B4C5-DED412FB6625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25D091-4372-4CFE-B685-059E7F2706A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D847D0-9B4C-4679-B934-62048AB6CCCF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true">
            <a:spLocks noChangeArrowheads="true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endParaRPr kumimoji="0" lang="en-US" altLang="ru-RU" sz="8000" b="0" i="0" u="none" strike="noStrike" kern="1200" cap="none" spc="0" normalizeH="0" baseline="0" noProof="0" smtClean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true">
            <a:spLocks noChangeArrowheads="true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endParaRPr kumimoji="0" lang="en-US" altLang="ru-RU" sz="8000" b="0" i="0" u="none" strike="noStrike" kern="1200" cap="none" spc="0" normalizeH="0" baseline="0" noProof="0" smtClean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 dirty="0"/>
          </a:p>
        </p:txBody>
      </p:sp>
      <p:sp>
        <p:nvSpPr>
          <p:cNvPr id="23" name="Text Placeholder 9"/>
          <p:cNvSpPr>
            <a:spLocks noGrp="true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20" name="Date Placeholder 3"/>
          <p:cNvSpPr>
            <a:spLocks noGrp="true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4E5117-1693-446D-BE0C-698CED595032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7EA2DC-1C16-4E97-A57E-CD14F4002515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25D091-4372-4CFE-B685-059E7F2706A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D847D0-9B4C-4679-B934-62048AB6CCCF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true">
            <a:spLocks noChangeArrowheads="true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endParaRPr kumimoji="0" lang="en-US" altLang="ru-RU" sz="8000" b="0" i="0" u="none" strike="noStrike" kern="1200" cap="none" spc="0" normalizeH="0" baseline="0" noProof="0" smtClean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true">
            <a:spLocks noChangeArrowheads="true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endParaRPr kumimoji="0" lang="en-US" altLang="ru-RU" sz="8000" b="0" i="0" u="none" strike="noStrike" kern="1200" cap="none" spc="0" normalizeH="0" baseline="0" noProof="0" smtClean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 dirty="0"/>
          </a:p>
        </p:txBody>
      </p:sp>
      <p:sp>
        <p:nvSpPr>
          <p:cNvPr id="23" name="Text Placeholder 9"/>
          <p:cNvSpPr>
            <a:spLocks noGrp="true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20" name="Date Placeholder 3"/>
          <p:cNvSpPr>
            <a:spLocks noGrp="true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8E891D-4170-4628-822A-FAF40E6EC2F4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5FE71E-0AA0-4B1C-B5A9-EBF53FD30F61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 dirty="0"/>
          </a:p>
        </p:txBody>
      </p:sp>
      <p:sp>
        <p:nvSpPr>
          <p:cNvPr id="23" name="Text Placeholder 9"/>
          <p:cNvSpPr>
            <a:spLocks noGrp="true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4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25D091-4372-4CFE-B685-059E7F2706A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5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D847D0-9B4C-4679-B934-62048AB6CCCF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25D091-4372-4CFE-B685-059E7F2706A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D847D0-9B4C-4679-B934-62048AB6CCCF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25D091-4372-4CFE-B685-059E7F2706A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D847D0-9B4C-4679-B934-62048AB6CCCF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6"/>
          <p:cNvGrpSpPr/>
          <p:nvPr/>
        </p:nvGrpSpPr>
        <p:grpSpPr>
          <a:xfrm>
            <a:off x="-7937" y="-7937"/>
            <a:ext cx="9169400" cy="6873875"/>
            <a:chOff x="-8466" y="-8468"/>
            <a:chExt cx="9169804" cy="6874935"/>
          </a:xfrm>
        </p:grpSpPr>
        <p:cxnSp>
          <p:nvCxnSpPr>
            <p:cNvPr id="19" name="Straight Connector 16"/>
            <p:cNvCxnSpPr/>
            <p:nvPr/>
          </p:nvCxnSpPr>
          <p:spPr>
            <a:xfrm flipV="true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 dirty="0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ru-RU" strike="noStrike" noProof="1" smtClean="0"/>
              <a:t>Образец подзаголовка</a:t>
            </a:r>
            <a:endParaRPr lang="en-US" strike="noStrike" noProof="1" dirty="0"/>
          </a:p>
        </p:txBody>
      </p:sp>
      <p:sp>
        <p:nvSpPr>
          <p:cNvPr id="29" name="Date Placeholder 3"/>
          <p:cNvSpPr>
            <a:spLocks noGrp="true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A2AF4D-2FEE-4F76-B92B-25F975351093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96C6F9-B043-44DB-B4C5-DED412FB6625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25D091-4372-4CFE-B685-059E7F2706A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D847D0-9B4C-4679-B934-62048AB6CCCF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25D091-4372-4CFE-B685-059E7F2706A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D847D0-9B4C-4679-B934-62048AB6CCCF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25D091-4372-4CFE-B685-059E7F2706A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D847D0-9B4C-4679-B934-62048AB6CCCF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true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 dirty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25D091-4372-4CFE-B685-059E7F2706A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D847D0-9B4C-4679-B934-62048AB6CCCF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 dirty="0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 dirty="0"/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25D091-4372-4CFE-B685-059E7F2706A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D847D0-9B4C-4679-B934-62048AB6CCCF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 dirty="0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25D091-4372-4CFE-B685-059E7F2706A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D847D0-9B4C-4679-B934-62048AB6CCCF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25D091-4372-4CFE-B685-059E7F2706A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D847D0-9B4C-4679-B934-62048AB6CCCF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 dirty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25D091-4372-4CFE-B685-059E7F2706A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D847D0-9B4C-4679-B934-62048AB6CCCF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 dirty="0"/>
          </a:p>
        </p:txBody>
      </p:sp>
      <p:sp>
        <p:nvSpPr>
          <p:cNvPr id="3" name="Picture Placeholder 2"/>
          <p:cNvSpPr>
            <a:spLocks noGrp="true" noChangeAspect="true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vert="horz" wrap="square" lIns="91440" tIns="45720" rIns="91440" bIns="45720" numCol="1" rtlCol="0" anchor="t" anchorCtr="false" compatLnSpc="true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25D091-4372-4CFE-B685-059E7F2706A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D847D0-9B4C-4679-B934-62048AB6CCCF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25D091-4372-4CFE-B685-059E7F2706A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D847D0-9B4C-4679-B934-62048AB6CCCF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true">
            <a:spLocks noChangeArrowheads="true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endParaRPr kumimoji="0" lang="en-US" altLang="ru-RU" sz="8000" b="0" i="0" u="none" strike="noStrike" kern="1200" cap="none" spc="0" normalizeH="0" baseline="0" noProof="0" smtClean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true">
            <a:spLocks noChangeArrowheads="true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endParaRPr kumimoji="0" lang="en-US" altLang="ru-RU" sz="8000" b="0" i="0" u="none" strike="noStrike" kern="1200" cap="none" spc="0" normalizeH="0" baseline="0" noProof="0" smtClean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 dirty="0"/>
          </a:p>
        </p:txBody>
      </p:sp>
      <p:sp>
        <p:nvSpPr>
          <p:cNvPr id="23" name="Text Placeholder 9"/>
          <p:cNvSpPr>
            <a:spLocks noGrp="true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20" name="Date Placeholder 3"/>
          <p:cNvSpPr>
            <a:spLocks noGrp="true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4E5117-1693-446D-BE0C-698CED595032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7EA2DC-1C16-4E97-A57E-CD14F4002515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25D091-4372-4CFE-B685-059E7F2706A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D847D0-9B4C-4679-B934-62048AB6CCCF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true">
            <a:spLocks noChangeArrowheads="true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endParaRPr kumimoji="0" lang="en-US" altLang="ru-RU" sz="8000" b="0" i="0" u="none" strike="noStrike" kern="1200" cap="none" spc="0" normalizeH="0" baseline="0" noProof="0" smtClean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true">
            <a:spLocks noChangeArrowheads="true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endParaRPr kumimoji="0" lang="en-US" altLang="ru-RU" sz="8000" b="0" i="0" u="none" strike="noStrike" kern="1200" cap="none" spc="0" normalizeH="0" baseline="0" noProof="0" smtClean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 dirty="0"/>
          </a:p>
        </p:txBody>
      </p:sp>
      <p:sp>
        <p:nvSpPr>
          <p:cNvPr id="23" name="Text Placeholder 9"/>
          <p:cNvSpPr>
            <a:spLocks noGrp="true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20" name="Date Placeholder 3"/>
          <p:cNvSpPr>
            <a:spLocks noGrp="true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8E891D-4170-4628-822A-FAF40E6EC2F4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5FE71E-0AA0-4B1C-B5A9-EBF53FD30F61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25D091-4372-4CFE-B685-059E7F2706A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D847D0-9B4C-4679-B934-62048AB6CCCF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 dirty="0"/>
          </a:p>
        </p:txBody>
      </p:sp>
      <p:sp>
        <p:nvSpPr>
          <p:cNvPr id="23" name="Text Placeholder 9"/>
          <p:cNvSpPr>
            <a:spLocks noGrp="true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4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25D091-4372-4CFE-B685-059E7F2706A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5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D847D0-9B4C-4679-B934-62048AB6CCCF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25D091-4372-4CFE-B685-059E7F2706A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D847D0-9B4C-4679-B934-62048AB6CCCF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25D091-4372-4CFE-B685-059E7F2706A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D847D0-9B4C-4679-B934-62048AB6CCCF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true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 dirty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25D091-4372-4CFE-B685-059E7F2706A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D847D0-9B4C-4679-B934-62048AB6CCCF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 dirty="0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 dirty="0"/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25D091-4372-4CFE-B685-059E7F2706A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D847D0-9B4C-4679-B934-62048AB6CCCF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 dirty="0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25D091-4372-4CFE-B685-059E7F2706A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D847D0-9B4C-4679-B934-62048AB6CCCF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25D091-4372-4CFE-B685-059E7F2706A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D847D0-9B4C-4679-B934-62048AB6CCCF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 dirty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25D091-4372-4CFE-B685-059E7F2706A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D847D0-9B4C-4679-B934-62048AB6CCCF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 dirty="0"/>
          </a:p>
        </p:txBody>
      </p:sp>
      <p:sp>
        <p:nvSpPr>
          <p:cNvPr id="3" name="Picture Placeholder 2"/>
          <p:cNvSpPr>
            <a:spLocks noGrp="true" noChangeAspect="true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vert="horz" wrap="square" lIns="91440" tIns="45720" rIns="91440" bIns="45720" numCol="1" rtlCol="0" anchor="t" anchorCtr="false" compatLnSpc="true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25D091-4372-4CFE-B685-059E7F2706A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D847D0-9B4C-4679-B934-62048AB6CCCF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050" name="Group 16"/>
          <p:cNvGrpSpPr/>
          <p:nvPr/>
        </p:nvGrpSpPr>
        <p:grpSpPr>
          <a:xfrm>
            <a:off x="-7937" y="-7937"/>
            <a:ext cx="9169400" cy="687387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true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61" name="Title Placeholder 1"/>
          <p:cNvSpPr>
            <a:spLocks noGrp="true"/>
          </p:cNvSpPr>
          <p:nvPr>
            <p:ph type="title"/>
          </p:nvPr>
        </p:nvSpPr>
        <p:spPr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2062" name="Text Placeholder 2"/>
          <p:cNvSpPr>
            <a:spLocks noGrp="true"/>
          </p:cNvSpPr>
          <p:nvPr>
            <p:ph type="body"/>
          </p:nvPr>
        </p:nvSpPr>
        <p:spPr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25D091-4372-4CFE-B685-059E7F2706A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D847D0-9B4C-4679-B934-62048AB6CCCF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074" name="Group 16"/>
          <p:cNvGrpSpPr/>
          <p:nvPr/>
        </p:nvGrpSpPr>
        <p:grpSpPr>
          <a:xfrm>
            <a:off x="-7937" y="-7937"/>
            <a:ext cx="9169400" cy="687387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true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85" name="Title Placeholder 1"/>
          <p:cNvSpPr>
            <a:spLocks noGrp="true"/>
          </p:cNvSpPr>
          <p:nvPr>
            <p:ph type="title"/>
          </p:nvPr>
        </p:nvSpPr>
        <p:spPr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3086" name="Text Placeholder 2"/>
          <p:cNvSpPr>
            <a:spLocks noGrp="true"/>
          </p:cNvSpPr>
          <p:nvPr>
            <p:ph type="body"/>
          </p:nvPr>
        </p:nvSpPr>
        <p:spPr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25D091-4372-4CFE-B685-059E7F2706A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D847D0-9B4C-4679-B934-62048AB6CCCF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hyperlink" Target="http://yardcrap.typepad.com/.a/6a00e5528fe1698834011571f57c87970b-500wi" TargetMode="Externa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Прямоугольник 4"/>
          <p:cNvSpPr/>
          <p:nvPr/>
        </p:nvSpPr>
        <p:spPr>
          <a:xfrm>
            <a:off x="1600200" y="935503"/>
            <a:ext cx="6136615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0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Звуки [р], [р</a:t>
            </a:r>
            <a:r>
              <a:rPr kumimoji="0" lang="en-US" sz="60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’</a:t>
            </a:r>
            <a:r>
              <a:rPr kumimoji="0" lang="ru-RU" sz="60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],</a:t>
            </a:r>
            <a:endParaRPr kumimoji="0" lang="ru-RU" sz="6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0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буквы Р, р.</a:t>
            </a:r>
            <a:endParaRPr kumimoji="0" lang="ru-RU" sz="6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69" name="Picture 2" descr="C:\Users\Sveta\Desktop\Новая папка\Животные картинки\img_957c2e782934944233c4c01f5bac086e.gif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2438400"/>
            <a:ext cx="3535363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Выноска-облако 18"/>
          <p:cNvSpPr/>
          <p:nvPr/>
        </p:nvSpPr>
        <p:spPr>
          <a:xfrm>
            <a:off x="1790700" y="266700"/>
            <a:ext cx="5524500" cy="2171700"/>
          </a:xfrm>
          <a:prstGeom prst="cloudCallout">
            <a:avLst>
              <a:gd name="adj1" fmla="val -57449"/>
              <a:gd name="adj2" fmla="val 193486"/>
            </a:avLst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…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771" name="Рисунок 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23850"/>
            <a:ext cx="52578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Рисунок 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705100"/>
            <a:ext cx="5410200" cy="388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tru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3" name="Picture 2" descr="C:\Users\Sveta\Desktop\Новая папка\Животные картинки\img_957c2e782934944233c4c01f5bac086e.gif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2438400"/>
            <a:ext cx="3535363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Выноска-облако 18"/>
          <p:cNvSpPr/>
          <p:nvPr/>
        </p:nvSpPr>
        <p:spPr>
          <a:xfrm>
            <a:off x="1752600" y="266700"/>
            <a:ext cx="5524500" cy="2171700"/>
          </a:xfrm>
          <a:prstGeom prst="cloudCallout">
            <a:avLst>
              <a:gd name="adj1" fmla="val -57449"/>
              <a:gd name="adj2" fmla="val 193486"/>
            </a:avLst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…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795" name="Рисунок 1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276225"/>
            <a:ext cx="5734050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4" descr="backpack 17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50" y="2565400"/>
            <a:ext cx="3752850" cy="406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tru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7" name="Picture 2" descr="C:\Users\Sveta\Desktop\Новая папка\Животные картинки\img_957c2e782934944233c4c01f5bac086e.gif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2438400"/>
            <a:ext cx="3535363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Выноска-облако 18"/>
          <p:cNvSpPr/>
          <p:nvPr/>
        </p:nvSpPr>
        <p:spPr>
          <a:xfrm>
            <a:off x="1752600" y="266700"/>
            <a:ext cx="5524500" cy="2171700"/>
          </a:xfrm>
          <a:prstGeom prst="cloudCallout">
            <a:avLst>
              <a:gd name="adj1" fmla="val -57449"/>
              <a:gd name="adj2" fmla="val 193486"/>
            </a:avLst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…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819" name="Рисунок 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69938"/>
            <a:ext cx="5638800" cy="1176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4" descr="HH00972_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5" y="3213100"/>
            <a:ext cx="3171825" cy="2878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4" descr="HH00972_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0" y="3238500"/>
            <a:ext cx="3171825" cy="2814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tru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1" name="Picture 2" descr="C:\Users\Sveta\Desktop\Новая папка\Животные картинки\img_957c2e782934944233c4c01f5bac086e.gif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2438400"/>
            <a:ext cx="3535363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Выноска-облако 18"/>
          <p:cNvSpPr/>
          <p:nvPr/>
        </p:nvSpPr>
        <p:spPr>
          <a:xfrm>
            <a:off x="1752600" y="266700"/>
            <a:ext cx="5524500" cy="2171700"/>
          </a:xfrm>
          <a:prstGeom prst="cloudCallout">
            <a:avLst>
              <a:gd name="adj1" fmla="val -57449"/>
              <a:gd name="adj2" fmla="val 193486"/>
            </a:avLst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…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843" name="Рисунок 1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66700"/>
            <a:ext cx="49530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4" descr="HH01905_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0" y="3141663"/>
            <a:ext cx="3529013" cy="3141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tru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5" name="Picture 2" descr="C:\Users\Sveta\Desktop\Новая папка\Животные картинки\img_957c2e782934944233c4c01f5bac086e.gif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2438400"/>
            <a:ext cx="3535363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Выноска-облако 18"/>
          <p:cNvSpPr/>
          <p:nvPr/>
        </p:nvSpPr>
        <p:spPr>
          <a:xfrm>
            <a:off x="1752600" y="266700"/>
            <a:ext cx="5524500" cy="2171700"/>
          </a:xfrm>
          <a:prstGeom prst="cloudCallout">
            <a:avLst>
              <a:gd name="adj1" fmla="val -57449"/>
              <a:gd name="adj2" fmla="val 193486"/>
            </a:avLst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…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7" name="Рисунок 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838200"/>
            <a:ext cx="5219700" cy="143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5" descr="BD17345_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938" y="3009900"/>
            <a:ext cx="4284662" cy="3571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tru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89" name="Picture 2" descr="C:\Users\Sveta\Desktop\Новая папка\Животные картинки\img_957c2e782934944233c4c01f5bac086e.gif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2438400"/>
            <a:ext cx="3535363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Выноска-облако 18"/>
          <p:cNvSpPr/>
          <p:nvPr/>
        </p:nvSpPr>
        <p:spPr>
          <a:xfrm>
            <a:off x="1168400" y="-12700"/>
            <a:ext cx="5524500" cy="1600200"/>
          </a:xfrm>
          <a:prstGeom prst="cloudCallout">
            <a:avLst>
              <a:gd name="adj1" fmla="val -57449"/>
              <a:gd name="adj2" fmla="val 193486"/>
            </a:avLst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3200" b="0" i="0" u="none" strike="noStrike" kern="1200" cap="none" spc="0" normalizeH="0" baseline="0" noProof="1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   </a:t>
            </a:r>
            <a:endParaRPr kumimoji="0" lang="ru-RU" altLang="ru-RU" sz="3200" b="0" i="0" u="none" strike="noStrike" kern="1200" cap="none" spc="0" normalizeH="0" baseline="0" noProof="1" dirty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3200" b="0" i="0" u="none" strike="noStrike" kern="1200" cap="none" spc="0" normalizeH="0" baseline="0" noProof="1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   Закончи слова,      добавляя слоги:</a:t>
            </a:r>
            <a:endParaRPr kumimoji="0" lang="ru-RU" altLang="ru-RU" sz="3200" b="0" i="0" u="none" strike="noStrike" kern="1200" cap="none" spc="0" normalizeH="0" baseline="0" noProof="1" dirty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3600" b="0" i="0" u="none" strike="noStrike" kern="1200" cap="none" spc="0" normalizeH="0" baseline="0" noProof="1" dirty="0">
                <a:solidFill>
                  <a:srgbClr val="F8F8F8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ru-RU" altLang="ru-RU" sz="3600" b="0" i="0" u="none" strike="noStrike" kern="1200" cap="none" spc="0" normalizeH="0" baseline="0" noProof="1" dirty="0">
              <a:solidFill>
                <a:srgbClr val="F8F8F8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7891" name="Рисунок 1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775" y="1884363"/>
            <a:ext cx="3084513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2" name="Прямоугольник 3"/>
          <p:cNvSpPr/>
          <p:nvPr/>
        </p:nvSpPr>
        <p:spPr>
          <a:xfrm>
            <a:off x="5867400" y="1419225"/>
            <a:ext cx="4572000" cy="1200150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p>
            <a:r>
              <a:rPr lang="ru-RU" alt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РЫ</a:t>
            </a:r>
            <a:endParaRPr lang="ru-RU" altLang="ru-RU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alt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Ша…, боб…, кома…,</a:t>
            </a:r>
            <a:endParaRPr lang="ru-RU" altLang="ru-RU" sz="2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alt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…ба, …нок, …сь.</a:t>
            </a:r>
            <a:endParaRPr lang="ru-RU" altLang="ru-RU" sz="2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7893" name="Прямоугольник 4"/>
          <p:cNvSpPr/>
          <p:nvPr/>
        </p:nvSpPr>
        <p:spPr>
          <a:xfrm>
            <a:off x="2752725" y="3019425"/>
            <a:ext cx="4572000" cy="1200150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p>
            <a:r>
              <a:rPr lang="ru-RU" altLang="ru-RU" sz="2400" b="1" dirty="0">
                <a:solidFill>
                  <a:srgbClr val="F8F8F8"/>
                </a:solidFill>
                <a:latin typeface="Georgia" panose="02040502050405020303" pitchFamily="18" charset="0"/>
              </a:rPr>
              <a:t>РО</a:t>
            </a:r>
            <a:endParaRPr lang="ru-RU" altLang="ru-RU" sz="2400" b="1" dirty="0">
              <a:solidFill>
                <a:srgbClr val="F8F8F8"/>
              </a:solidFill>
              <a:latin typeface="Georgia" panose="02040502050405020303" pitchFamily="18" charset="0"/>
            </a:endParaRPr>
          </a:p>
          <a:p>
            <a:r>
              <a:rPr lang="ru-RU" altLang="ru-RU" sz="2400" dirty="0">
                <a:solidFill>
                  <a:srgbClr val="F8F8F8"/>
                </a:solidFill>
                <a:latin typeface="Georgia" panose="02040502050405020303" pitchFamily="18" charset="0"/>
              </a:rPr>
              <a:t>Ут…, мет…, вед…,</a:t>
            </a:r>
            <a:endParaRPr lang="ru-RU" altLang="ru-RU" sz="2400" dirty="0">
              <a:solidFill>
                <a:srgbClr val="F8F8F8"/>
              </a:solidFill>
              <a:latin typeface="Georgia" panose="02040502050405020303" pitchFamily="18" charset="0"/>
            </a:endParaRPr>
          </a:p>
          <a:p>
            <a:r>
              <a:rPr lang="ru-RU" altLang="ru-RU" sz="2400" b="1" dirty="0">
                <a:solidFill>
                  <a:srgbClr val="F8F8F8"/>
                </a:solidFill>
                <a:latin typeface="Georgia" panose="02040502050405020303" pitchFamily="18" charset="0"/>
              </a:rPr>
              <a:t>…га, …ща, …дина</a:t>
            </a:r>
            <a:endParaRPr lang="ru-RU" altLang="x-none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4" name="Прямоугольник 5"/>
          <p:cNvSpPr/>
          <p:nvPr/>
        </p:nvSpPr>
        <p:spPr>
          <a:xfrm>
            <a:off x="5686425" y="3448050"/>
            <a:ext cx="4572000" cy="1200150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p>
            <a:pPr>
              <a:buClrTx/>
              <a:buFontTx/>
            </a:pPr>
            <a:r>
              <a:rPr lang="ru-RU" altLang="ru-RU" sz="2400" b="1" dirty="0">
                <a:solidFill>
                  <a:srgbClr val="00B050"/>
                </a:solidFill>
                <a:latin typeface="Georgia" panose="02040502050405020303" pitchFamily="18" charset="0"/>
              </a:rPr>
              <a:t>РО</a:t>
            </a:r>
            <a:endParaRPr lang="ru-RU" altLang="ru-RU" sz="24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>
              <a:buClrTx/>
              <a:buFontTx/>
            </a:pPr>
            <a:r>
              <a:rPr lang="ru-RU" altLang="ru-RU" sz="2400" dirty="0">
                <a:solidFill>
                  <a:srgbClr val="00B050"/>
                </a:solidFill>
                <a:latin typeface="Georgia" panose="02040502050405020303" pitchFamily="18" charset="0"/>
              </a:rPr>
              <a:t>Ут</a:t>
            </a:r>
            <a:r>
              <a:rPr lang="ru-RU" altLang="ru-RU" sz="2400" dirty="0">
                <a:solidFill>
                  <a:srgbClr val="00B05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…</a:t>
            </a:r>
            <a:r>
              <a:rPr lang="ru-RU" altLang="ru-RU" sz="2400" dirty="0">
                <a:solidFill>
                  <a:srgbClr val="00B050"/>
                </a:solidFill>
                <a:latin typeface="Georgia" panose="02040502050405020303" pitchFamily="18" charset="0"/>
              </a:rPr>
              <a:t>, мет</a:t>
            </a:r>
            <a:r>
              <a:rPr lang="ru-RU" altLang="ru-RU" sz="2400" dirty="0">
                <a:solidFill>
                  <a:srgbClr val="00B05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…</a:t>
            </a:r>
            <a:r>
              <a:rPr lang="ru-RU" altLang="ru-RU" sz="2400" dirty="0">
                <a:solidFill>
                  <a:srgbClr val="00B050"/>
                </a:solidFill>
                <a:latin typeface="Georgia" panose="02040502050405020303" pitchFamily="18" charset="0"/>
              </a:rPr>
              <a:t>, вед</a:t>
            </a:r>
            <a:r>
              <a:rPr lang="ru-RU" altLang="ru-RU" sz="2400" dirty="0">
                <a:solidFill>
                  <a:srgbClr val="00B05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…</a:t>
            </a:r>
            <a:r>
              <a:rPr lang="ru-RU" altLang="ru-RU" sz="2400" dirty="0">
                <a:solidFill>
                  <a:srgbClr val="00B050"/>
                </a:solidFill>
                <a:latin typeface="Georgia" panose="02040502050405020303" pitchFamily="18" charset="0"/>
              </a:rPr>
              <a:t>,</a:t>
            </a:r>
            <a:endParaRPr lang="ru-RU" altLang="ru-RU" sz="2400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>
              <a:buClrTx/>
              <a:buFontTx/>
            </a:pPr>
            <a:r>
              <a:rPr lang="ru-RU" altLang="ru-RU" sz="2400" dirty="0">
                <a:solidFill>
                  <a:srgbClr val="00B05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…</a:t>
            </a:r>
            <a:r>
              <a:rPr lang="ru-RU" altLang="ru-RU" sz="2400" dirty="0">
                <a:solidFill>
                  <a:srgbClr val="00B050"/>
                </a:solidFill>
                <a:latin typeface="Georgia" panose="02040502050405020303" pitchFamily="18" charset="0"/>
              </a:rPr>
              <a:t>га, </a:t>
            </a:r>
            <a:r>
              <a:rPr lang="ru-RU" altLang="ru-RU" sz="2400" dirty="0">
                <a:solidFill>
                  <a:srgbClr val="00B05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…</a:t>
            </a:r>
            <a:r>
              <a:rPr lang="ru-RU" altLang="ru-RU" sz="2400" dirty="0">
                <a:solidFill>
                  <a:srgbClr val="00B050"/>
                </a:solidFill>
                <a:latin typeface="Georgia" panose="02040502050405020303" pitchFamily="18" charset="0"/>
              </a:rPr>
              <a:t>ща, </a:t>
            </a:r>
            <a:r>
              <a:rPr lang="ru-RU" altLang="ru-RU" sz="2400" dirty="0">
                <a:solidFill>
                  <a:srgbClr val="00B05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…</a:t>
            </a:r>
            <a:r>
              <a:rPr lang="ru-RU" altLang="ru-RU" sz="2400" dirty="0">
                <a:solidFill>
                  <a:srgbClr val="00B050"/>
                </a:solidFill>
                <a:latin typeface="Georgia" panose="02040502050405020303" pitchFamily="18" charset="0"/>
              </a:rPr>
              <a:t>дина</a:t>
            </a:r>
            <a:endParaRPr lang="ru-RU" altLang="ru-RU" sz="2400" dirty="0">
              <a:solidFill>
                <a:srgbClr val="00B05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7895" name="Рисунок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938" y="4267200"/>
            <a:ext cx="2419350" cy="137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tru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3" name="Picture 2" descr="C:\Users\Sveta\Desktop\Новая папка\Животные картинки\img_957c2e782934944233c4c01f5bac086e.gif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406400" y="3298825"/>
            <a:ext cx="3535363" cy="3736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Выноска-облако 18"/>
          <p:cNvSpPr/>
          <p:nvPr/>
        </p:nvSpPr>
        <p:spPr>
          <a:xfrm>
            <a:off x="1752600" y="266700"/>
            <a:ext cx="5524500" cy="2171700"/>
          </a:xfrm>
          <a:prstGeom prst="cloudCallout">
            <a:avLst>
              <a:gd name="adj1" fmla="val -57449"/>
              <a:gd name="adj2" fmla="val 193486"/>
            </a:avLst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…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915" name="Рисунок 1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609600"/>
            <a:ext cx="16600488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6" name="AutoShape 7"/>
          <p:cNvSpPr/>
          <p:nvPr/>
        </p:nvSpPr>
        <p:spPr>
          <a:xfrm>
            <a:off x="227013" y="128588"/>
            <a:ext cx="1511300" cy="1223962"/>
          </a:xfrm>
          <a:prstGeom prst="cube">
            <a:avLst>
              <a:gd name="adj" fmla="val 25000"/>
            </a:avLst>
          </a:prstGeom>
          <a:solidFill>
            <a:srgbClr val="E6FA2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false"/>
          <a:p>
            <a:pPr algn="ctr">
              <a:buClrTx/>
              <a:buFontTx/>
            </a:pPr>
            <a:r>
              <a:rPr lang="ru-RU" altLang="ru-RU" sz="6600" dirty="0">
                <a:latin typeface="Arial" panose="020B0604020202020204" pitchFamily="34" charset="0"/>
              </a:rPr>
              <a:t>ра</a:t>
            </a:r>
            <a:endParaRPr lang="ru-RU" altLang="ru-RU" sz="6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8917" name="AutoShape 10"/>
          <p:cNvSpPr/>
          <p:nvPr/>
        </p:nvSpPr>
        <p:spPr>
          <a:xfrm>
            <a:off x="223838" y="1751013"/>
            <a:ext cx="1511300" cy="1223962"/>
          </a:xfrm>
          <a:prstGeom prst="cube">
            <a:avLst>
              <a:gd name="adj" fmla="val 25000"/>
            </a:avLst>
          </a:prstGeom>
          <a:solidFill>
            <a:srgbClr val="E6FA2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false"/>
          <a:p>
            <a:pPr algn="ctr">
              <a:buClrTx/>
              <a:buFontTx/>
            </a:pPr>
            <a:r>
              <a:rPr lang="ru-RU" altLang="ru-RU" sz="6000" dirty="0">
                <a:latin typeface="Arial" panose="020B0604020202020204" pitchFamily="34" charset="0"/>
              </a:rPr>
              <a:t>та</a:t>
            </a:r>
            <a:endParaRPr lang="ru-RU" altLang="ru-RU" sz="6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8918" name="AutoShape 9"/>
          <p:cNvSpPr/>
          <p:nvPr/>
        </p:nvSpPr>
        <p:spPr>
          <a:xfrm>
            <a:off x="7251700" y="1352550"/>
            <a:ext cx="1511300" cy="1223963"/>
          </a:xfrm>
          <a:prstGeom prst="cube">
            <a:avLst>
              <a:gd name="adj" fmla="val 25000"/>
            </a:avLst>
          </a:prstGeom>
          <a:solidFill>
            <a:srgbClr val="E6FA2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false"/>
          <a:p>
            <a:pPr algn="ctr">
              <a:buClrTx/>
              <a:buFontTx/>
            </a:pPr>
            <a:r>
              <a:rPr lang="ru-RU" altLang="ru-RU" sz="6000" dirty="0">
                <a:latin typeface="Arial" panose="020B0604020202020204" pitchFamily="34" charset="0"/>
              </a:rPr>
              <a:t>га</a:t>
            </a:r>
            <a:endParaRPr lang="ru-RU" altLang="ru-RU" sz="6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8919" name="AutoShape 8"/>
          <p:cNvSpPr/>
          <p:nvPr/>
        </p:nvSpPr>
        <p:spPr>
          <a:xfrm>
            <a:off x="4710113" y="2433638"/>
            <a:ext cx="1511300" cy="1223962"/>
          </a:xfrm>
          <a:prstGeom prst="cube">
            <a:avLst>
              <a:gd name="adj" fmla="val 25000"/>
            </a:avLst>
          </a:prstGeom>
          <a:solidFill>
            <a:srgbClr val="E6FA2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false"/>
          <a:p>
            <a:pPr algn="ctr">
              <a:buClrTx/>
              <a:buFontTx/>
            </a:pPr>
            <a:r>
              <a:rPr lang="ru-RU" altLang="ru-RU" sz="6000" dirty="0">
                <a:latin typeface="Arial" panose="020B0604020202020204" pitchFamily="34" charset="0"/>
              </a:rPr>
              <a:t>но</a:t>
            </a:r>
            <a:endParaRPr lang="ru-RU" altLang="ru-RU" sz="6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8920" name="AutoShape 11"/>
          <p:cNvSpPr/>
          <p:nvPr/>
        </p:nvSpPr>
        <p:spPr>
          <a:xfrm>
            <a:off x="2590800" y="2433638"/>
            <a:ext cx="1511300" cy="1223962"/>
          </a:xfrm>
          <a:prstGeom prst="cube">
            <a:avLst>
              <a:gd name="adj" fmla="val 25000"/>
            </a:avLst>
          </a:prstGeom>
          <a:solidFill>
            <a:srgbClr val="E6FA2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false"/>
          <a:p>
            <a:pPr algn="ctr">
              <a:buClrTx/>
              <a:buFontTx/>
            </a:pPr>
            <a:r>
              <a:rPr lang="ru-RU" altLang="ru-RU" sz="6000" dirty="0">
                <a:latin typeface="Arial" panose="020B0604020202020204" pitchFamily="34" charset="0"/>
              </a:rPr>
              <a:t>ре</a:t>
            </a:r>
            <a:endParaRPr lang="ru-RU" altLang="ru-RU" sz="6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8921" name="AutoShape 14"/>
          <p:cNvSpPr/>
          <p:nvPr/>
        </p:nvSpPr>
        <p:spPr>
          <a:xfrm>
            <a:off x="5426075" y="3836988"/>
            <a:ext cx="1511300" cy="1223962"/>
          </a:xfrm>
          <a:prstGeom prst="cube">
            <a:avLst>
              <a:gd name="adj" fmla="val 25000"/>
            </a:avLst>
          </a:prstGeom>
          <a:solidFill>
            <a:srgbClr val="E6FA2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false"/>
          <a:p>
            <a:pPr algn="ctr">
              <a:buClrTx/>
              <a:buFontTx/>
            </a:pPr>
            <a:r>
              <a:rPr lang="ru-RU" altLang="ru-RU" sz="6000" dirty="0">
                <a:latin typeface="Arial" panose="020B0604020202020204" pitchFamily="34" charset="0"/>
              </a:rPr>
              <a:t>ка</a:t>
            </a:r>
            <a:endParaRPr lang="ru-RU" altLang="ru-RU" sz="6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8922" name="AutoShape 13"/>
          <p:cNvSpPr/>
          <p:nvPr/>
        </p:nvSpPr>
        <p:spPr>
          <a:xfrm>
            <a:off x="3059113" y="4292600"/>
            <a:ext cx="1511300" cy="1223963"/>
          </a:xfrm>
          <a:prstGeom prst="cube">
            <a:avLst>
              <a:gd name="adj" fmla="val 25000"/>
            </a:avLst>
          </a:prstGeom>
          <a:solidFill>
            <a:srgbClr val="E6FA2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false"/>
          <a:p>
            <a:pPr algn="ctr">
              <a:buClrTx/>
              <a:buFontTx/>
            </a:pPr>
            <a:r>
              <a:rPr lang="ru-RU" altLang="ru-RU" sz="6000" dirty="0">
                <a:latin typeface="Arial" panose="020B0604020202020204" pitchFamily="34" charset="0"/>
              </a:rPr>
              <a:t>па</a:t>
            </a:r>
            <a:endParaRPr lang="ru-RU" altLang="ru-RU" sz="6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8923" name="AutoShape 12"/>
          <p:cNvSpPr/>
          <p:nvPr/>
        </p:nvSpPr>
        <p:spPr>
          <a:xfrm>
            <a:off x="7277100" y="3062288"/>
            <a:ext cx="1511300" cy="1223962"/>
          </a:xfrm>
          <a:prstGeom prst="cube">
            <a:avLst>
              <a:gd name="adj" fmla="val 25000"/>
            </a:avLst>
          </a:prstGeom>
          <a:solidFill>
            <a:srgbClr val="E6FA2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false"/>
          <a:p>
            <a:pPr algn="ctr">
              <a:buClrTx/>
              <a:buFontTx/>
            </a:pPr>
            <a:r>
              <a:rPr lang="ru-RU" altLang="ru-RU" sz="6000" dirty="0">
                <a:latin typeface="Arial" panose="020B0604020202020204" pitchFamily="34" charset="0"/>
              </a:rPr>
              <a:t>ро</a:t>
            </a:r>
            <a:endParaRPr lang="ru-RU" altLang="ru-RU" sz="6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160963"/>
            <a:ext cx="4572000" cy="1201737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p>
            <a:pPr eaLnBrk="0" hangingPunct="0">
              <a:buClrTx/>
              <a:buFontTx/>
            </a:pPr>
            <a:r>
              <a:rPr lang="ru-RU" altLang="ru-RU" sz="2400" dirty="0">
                <a:latin typeface="Arial" panose="020B0604020202020204" pitchFamily="34" charset="0"/>
              </a:rPr>
              <a:t>Рано, нора, река, нога, рога, тара, пара, репа, карета, регата.</a:t>
            </a:r>
            <a:endParaRPr lang="ru-RU" altLang="ru-RU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true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Прямоугольник 4"/>
          <p:cNvSpPr/>
          <p:nvPr/>
        </p:nvSpPr>
        <p:spPr>
          <a:xfrm>
            <a:off x="517195" y="230654"/>
            <a:ext cx="5643245" cy="61855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РА-РА-РА </a:t>
            </a:r>
            <a:r>
              <a:rPr kumimoji="0" lang="x-none" altLang="ru-RU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- </a:t>
            </a:r>
            <a:r>
              <a:rPr kumimoji="0" lang="ru-RU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у лисицы есть </a:t>
            </a:r>
            <a:endParaRPr kumimoji="0" lang="ru-RU" sz="3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3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3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x-none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РО-РО-РО - у нас новое</a:t>
            </a:r>
            <a:endParaRPr kumimoji="0" lang="ru-RU" altLang="x-none" sz="3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x-none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endParaRPr kumimoji="0" lang="ru-RU" altLang="x-none" sz="3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altLang="x-none" sz="3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x-none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РЫ</a:t>
            </a:r>
            <a:r>
              <a:rPr kumimoji="0" lang="x-none" altLang="ru-RU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-</a:t>
            </a:r>
            <a:r>
              <a:rPr kumimoji="0" lang="ru-RU" altLang="x-none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РЫ</a:t>
            </a:r>
            <a:r>
              <a:rPr kumimoji="0" lang="x-none" altLang="ru-RU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-</a:t>
            </a:r>
            <a:r>
              <a:rPr kumimoji="0" lang="ru-RU" altLang="x-none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РЫ - у мальчиков</a:t>
            </a:r>
            <a:endParaRPr kumimoji="0" lang="ru-RU" altLang="x-none" sz="3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altLang="x-none" sz="3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x-none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АР-АР-АР - закипает</a:t>
            </a:r>
            <a:endParaRPr kumimoji="0" lang="ru-RU" altLang="x-none" sz="3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altLang="x-none" sz="3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x-none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ОР-ОР-ОР - созревает </a:t>
            </a:r>
            <a:endParaRPr kumimoji="0" lang="ru-RU" altLang="x-none" sz="3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39938" name="Picture 3" descr="лисья нора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118225" y="23813"/>
            <a:ext cx="1176338" cy="146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39" name="Picture 1" descr="96006fdf1"/>
          <p:cNvPicPr>
            <a:picLocks noChangeAspect="true"/>
          </p:cNvPicPr>
          <p:nvPr/>
        </p:nvPicPr>
        <p:blipFill>
          <a:blip r:embed="rId2"/>
          <a:srcRect l="12009" r="17143" b="10858"/>
          <a:stretch>
            <a:fillRect/>
          </a:stretch>
        </p:blipFill>
        <p:spPr>
          <a:xfrm>
            <a:off x="5464175" y="1490663"/>
            <a:ext cx="1006475" cy="145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0" name="Picture 7" descr="24372998"/>
          <p:cNvPicPr>
            <a:picLocks noChangeAspect="true"/>
          </p:cNvPicPr>
          <p:nvPr/>
        </p:nvPicPr>
        <p:blipFill>
          <a:blip r:embed="rId3"/>
          <a:srcRect l="15601" r="18463" b="13802"/>
          <a:stretch>
            <a:fillRect/>
          </a:stretch>
        </p:blipFill>
        <p:spPr>
          <a:xfrm>
            <a:off x="6384925" y="2416175"/>
            <a:ext cx="1433513" cy="202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Picture 8" descr="1118712"/>
          <p:cNvPicPr>
            <a:picLocks noChangeAspect="true"/>
          </p:cNvPicPr>
          <p:nvPr/>
        </p:nvPicPr>
        <p:blipFill>
          <a:blip r:embed="rId4"/>
          <a:srcRect b="9750"/>
          <a:stretch>
            <a:fillRect/>
          </a:stretch>
        </p:blipFill>
        <p:spPr>
          <a:xfrm>
            <a:off x="5232400" y="4092575"/>
            <a:ext cx="1470025" cy="147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2" name="Picture 9" descr="697580"/>
          <p:cNvPicPr>
            <a:picLocks noChangeAspect="true"/>
          </p:cNvPicPr>
          <p:nvPr/>
        </p:nvPicPr>
        <p:blipFill>
          <a:blip r:embed="rId5"/>
          <a:srcRect l="9456" t="9360" r="7022" b="15793"/>
          <a:stretch>
            <a:fillRect/>
          </a:stretch>
        </p:blipFill>
        <p:spPr>
          <a:xfrm>
            <a:off x="6315075" y="5345113"/>
            <a:ext cx="1503363" cy="1533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Выноска-облако 2"/>
          <p:cNvSpPr/>
          <p:nvPr/>
        </p:nvSpPr>
        <p:spPr>
          <a:xfrm>
            <a:off x="2790825" y="609600"/>
            <a:ext cx="5867400" cy="2286000"/>
          </a:xfrm>
          <a:prstGeom prst="cloudCallout">
            <a:avLst>
              <a:gd name="adj1" fmla="val -58366"/>
              <a:gd name="adj2" fmla="val 98130"/>
            </a:avLst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000" b="1" i="0" u="none" strike="noStrike" kern="1200" cap="none" spc="0" normalizeH="0" baseline="0" noProof="1" dirty="0">
                <a:solidFill>
                  <a:schemeClr val="tx1"/>
                </a:solidFill>
                <a:latin typeface="Trebuchet MS" panose="020B0603020202020204" charset="0"/>
                <a:ea typeface="+mn-ea"/>
                <a:cs typeface="+mn-cs"/>
              </a:rPr>
              <a:t>Над лугами , над водой </a:t>
            </a:r>
            <a:endParaRPr kumimoji="0" lang="ru-RU" altLang="ru-RU" sz="2000" b="1" i="0" u="none" strike="noStrike" kern="1200" cap="none" spc="0" normalizeH="0" baseline="0" noProof="1" dirty="0">
              <a:solidFill>
                <a:schemeClr val="tx1"/>
              </a:solidFill>
              <a:latin typeface="Trebuchet MS" panose="020B060302020202020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000" b="1" i="0" u="none" strike="noStrike" kern="1200" cap="none" spc="0" normalizeH="0" baseline="0" noProof="1" dirty="0">
                <a:solidFill>
                  <a:schemeClr val="tx1"/>
                </a:solidFill>
                <a:latin typeface="Trebuchet MS" panose="020B0603020202020204" charset="0"/>
                <a:ea typeface="+mn-ea"/>
                <a:cs typeface="+mn-cs"/>
              </a:rPr>
              <a:t>Хлынул дождик проливной,</a:t>
            </a:r>
            <a:endParaRPr kumimoji="0" lang="ru-RU" altLang="ru-RU" sz="2000" b="1" i="0" u="none" strike="noStrike" kern="1200" cap="none" spc="0" normalizeH="0" baseline="0" noProof="1" dirty="0">
              <a:solidFill>
                <a:schemeClr val="tx1"/>
              </a:solidFill>
              <a:latin typeface="Trebuchet MS" panose="020B060302020202020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000" b="1" i="0" u="none" strike="noStrike" kern="1200" cap="none" spc="0" normalizeH="0" baseline="0" noProof="1" dirty="0">
                <a:solidFill>
                  <a:schemeClr val="tx1"/>
                </a:solidFill>
                <a:latin typeface="Trebuchet MS" panose="020B0603020202020204" charset="0"/>
                <a:ea typeface="+mn-ea"/>
                <a:cs typeface="+mn-cs"/>
              </a:rPr>
              <a:t>А потом повисло</a:t>
            </a:r>
            <a:endParaRPr kumimoji="0" lang="ru-RU" altLang="ru-RU" sz="2000" b="1" i="0" u="none" strike="noStrike" kern="1200" cap="none" spc="0" normalizeH="0" baseline="0" noProof="1" dirty="0">
              <a:solidFill>
                <a:schemeClr val="tx1"/>
              </a:solidFill>
              <a:latin typeface="Trebuchet MS" panose="020B060302020202020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000" b="1" i="0" u="none" strike="noStrike" kern="1200" cap="none" spc="0" normalizeH="0" baseline="0" noProof="1" dirty="0">
                <a:solidFill>
                  <a:schemeClr val="tx1"/>
                </a:solidFill>
                <a:latin typeface="Trebuchet MS" panose="020B0603020202020204" charset="0"/>
                <a:ea typeface="+mn-ea"/>
                <a:cs typeface="+mn-cs"/>
              </a:rPr>
              <a:t>В небе коромысло.</a:t>
            </a:r>
            <a:endParaRPr kumimoji="0" lang="ru-RU" altLang="ru-RU" sz="2000" b="1" i="0" u="none" strike="noStrike" kern="1200" cap="none" spc="0" normalizeH="0" baseline="0" noProof="1" dirty="0">
              <a:solidFill>
                <a:schemeClr val="tx1"/>
              </a:solidFill>
              <a:latin typeface="Trebuchet MS" panose="020B060302020202020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000" b="1" i="0" u="none" strike="noStrike" kern="1200" cap="none" spc="0" normalizeH="0" baseline="0" noProof="1" dirty="0">
                <a:solidFill>
                  <a:schemeClr val="tx1"/>
                </a:solidFill>
                <a:latin typeface="Trebuchet MS" panose="020B0603020202020204" charset="0"/>
                <a:ea typeface="+mn-ea"/>
                <a:cs typeface="+mn-cs"/>
              </a:rPr>
              <a:t>Ребятишек радует</a:t>
            </a:r>
            <a:endParaRPr kumimoji="0" lang="ru-RU" altLang="ru-RU" sz="2000" b="1" i="0" u="none" strike="noStrike" kern="1200" cap="none" spc="0" normalizeH="0" baseline="0" noProof="1" dirty="0">
              <a:solidFill>
                <a:schemeClr val="tx1"/>
              </a:solidFill>
              <a:latin typeface="Trebuchet MS" panose="020B060302020202020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000" b="1" i="0" u="none" strike="noStrike" kern="1200" cap="none" spc="0" normalizeH="0" baseline="0" noProof="1" dirty="0">
                <a:solidFill>
                  <a:schemeClr val="tx1"/>
                </a:solidFill>
                <a:latin typeface="Trebuchet MS" panose="020B0603020202020204" charset="0"/>
                <a:ea typeface="+mn-ea"/>
                <a:cs typeface="+mn-cs"/>
              </a:rPr>
              <a:t>Расцветная …</a:t>
            </a:r>
            <a:endParaRPr kumimoji="0" lang="ru-RU" altLang="ru-RU" sz="2000" b="1" i="0" u="none" strike="noStrike" kern="1200" cap="none" spc="0" normalizeH="0" baseline="0" noProof="1" dirty="0">
              <a:solidFill>
                <a:schemeClr val="tx1"/>
              </a:solidFill>
              <a:latin typeface="Trebuchet MS" panose="020B0603020202020204" charset="0"/>
              <a:ea typeface="+mn-ea"/>
              <a:cs typeface="+mn-cs"/>
            </a:endParaRPr>
          </a:p>
        </p:txBody>
      </p:sp>
      <p:pic>
        <p:nvPicPr>
          <p:cNvPr id="22530" name="Picture 2" descr="C:\Users\Sveta\Desktop\Новая папка\Животные картинки\img_957c2e782934944233c4c01f5bac086e.gif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2438400"/>
            <a:ext cx="3535363" cy="441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tru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Picture 2" descr="C:\Users\Sveta\Desktop\Новая папка\Животные картинки\img_957c2e782934944233c4c01f5bac086e.gif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2438400"/>
            <a:ext cx="3535363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113088" y="3886200"/>
            <a:ext cx="2370138" cy="2209800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raduqa3479803"/>
          <p:cNvPicPr>
            <a:picLocks noChangeAspect="true"/>
          </p:cNvPicPr>
          <p:nvPr/>
        </p:nvPicPr>
        <p:blipFill>
          <a:blip r:embed="rId2"/>
          <a:srcRect t="10943" b="23824"/>
          <a:stretch>
            <a:fillRect/>
          </a:stretch>
        </p:blipFill>
        <p:spPr>
          <a:xfrm>
            <a:off x="2350135" y="353695"/>
            <a:ext cx="4690110" cy="2948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tru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Picture 2" descr="C:\Users\Sveta\Desktop\Новая папка\Животные картинки\img_957c2e782934944233c4c01f5bac086e.gif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2438400"/>
            <a:ext cx="3535363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Выноска-облако 3"/>
          <p:cNvSpPr/>
          <p:nvPr/>
        </p:nvSpPr>
        <p:spPr>
          <a:xfrm>
            <a:off x="2819400" y="685800"/>
            <a:ext cx="5867400" cy="2286000"/>
          </a:xfrm>
          <a:prstGeom prst="cloudCallout">
            <a:avLst>
              <a:gd name="adj1" fmla="val -58366"/>
              <a:gd name="adj2" fmla="val 98130"/>
            </a:avLst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800" b="1" i="0" u="none" strike="noStrike" kern="1200" cap="none" spc="0" normalizeH="0" baseline="0" noProof="1" dirty="0">
                <a:solidFill>
                  <a:schemeClr val="tx1"/>
                </a:solidFill>
                <a:latin typeface="Trebuchet MS" panose="020B0603020202020204" charset="0"/>
                <a:ea typeface="+mn-ea"/>
                <a:cs typeface="+mn-cs"/>
              </a:rPr>
              <a:t>Летом бежит,</a:t>
            </a:r>
            <a:endParaRPr kumimoji="0" lang="ru-RU" altLang="ru-RU" sz="2800" b="1" i="0" u="none" strike="noStrike" kern="1200" cap="none" spc="0" normalizeH="0" baseline="0" noProof="1" dirty="0">
              <a:solidFill>
                <a:schemeClr val="tx1"/>
              </a:solidFill>
              <a:latin typeface="Trebuchet MS" panose="020B060302020202020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800" b="1" i="0" u="none" strike="noStrike" kern="1200" cap="none" spc="0" normalizeH="0" baseline="0" noProof="1" dirty="0">
                <a:solidFill>
                  <a:schemeClr val="tx1"/>
                </a:solidFill>
                <a:latin typeface="Trebuchet MS" panose="020B0603020202020204" charset="0"/>
                <a:ea typeface="+mn-ea"/>
                <a:cs typeface="+mn-cs"/>
              </a:rPr>
              <a:t>Зимой спит.</a:t>
            </a:r>
            <a:endParaRPr kumimoji="0" lang="ru-RU" altLang="ru-RU" sz="2800" b="1" i="0" u="none" strike="noStrike" kern="1200" cap="none" spc="0" normalizeH="0" baseline="0" noProof="1" dirty="0">
              <a:solidFill>
                <a:schemeClr val="tx1"/>
              </a:solidFill>
              <a:latin typeface="Trebuchet MS" panose="020B060302020202020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800" b="1" i="0" u="none" strike="noStrike" kern="1200" cap="none" spc="0" normalizeH="0" baseline="0" noProof="1" dirty="0">
                <a:solidFill>
                  <a:schemeClr val="tx1"/>
                </a:solidFill>
                <a:latin typeface="Trebuchet MS" panose="020B0603020202020204" charset="0"/>
                <a:ea typeface="+mn-ea"/>
                <a:cs typeface="+mn-cs"/>
              </a:rPr>
              <a:t>Весна настала – </a:t>
            </a:r>
            <a:endParaRPr kumimoji="0" lang="ru-RU" altLang="ru-RU" sz="2800" b="1" i="0" u="none" strike="noStrike" kern="1200" cap="none" spc="0" normalizeH="0" baseline="0" noProof="1" dirty="0">
              <a:solidFill>
                <a:schemeClr val="tx1"/>
              </a:solidFill>
              <a:latin typeface="Trebuchet MS" panose="020B060302020202020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800" b="1" i="0" u="none" strike="noStrike" kern="1200" cap="none" spc="0" normalizeH="0" baseline="0" noProof="1" dirty="0">
                <a:solidFill>
                  <a:schemeClr val="tx1"/>
                </a:solidFill>
                <a:latin typeface="Trebuchet MS" panose="020B0603020202020204" charset="0"/>
                <a:ea typeface="+mn-ea"/>
                <a:cs typeface="+mn-cs"/>
              </a:rPr>
              <a:t>Опять побежала.</a:t>
            </a:r>
            <a:endParaRPr kumimoji="0" lang="ru-RU" altLang="ru-RU" sz="2800" b="1" i="0" u="none" strike="noStrike" kern="1200" cap="none" spc="0" normalizeH="0" baseline="0" noProof="1" dirty="0">
              <a:solidFill>
                <a:schemeClr val="tx1"/>
              </a:solidFill>
              <a:latin typeface="Trebuchet MS" panose="020B060302020202020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tru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Picture 2" descr="C:\Users\Sveta\Desktop\Новая папка\Животные картинки\img_957c2e782934944233c4c01f5bac086e.gif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2438400"/>
            <a:ext cx="3535363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743200" y="3352800"/>
            <a:ext cx="2209800" cy="22098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river585072"/>
          <p:cNvPicPr>
            <a:picLocks noChangeAspect="true"/>
          </p:cNvPicPr>
          <p:nvPr/>
        </p:nvPicPr>
        <p:blipFill>
          <a:blip r:embed="rId2"/>
          <a:srcRect l="16191" t="18427" r="9748" b="11718"/>
          <a:stretch>
            <a:fillRect/>
          </a:stretch>
        </p:blipFill>
        <p:spPr>
          <a:xfrm>
            <a:off x="5598795" y="104140"/>
            <a:ext cx="2291715" cy="3808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tru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Picture 2" descr="C:\Users\Sveta\Desktop\Новая папка\Животные картинки\img_957c2e782934944233c4c01f5bac086e.gif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2438400"/>
            <a:ext cx="3535363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048000" y="2971800"/>
            <a:ext cx="1447800" cy="1295400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3505994" y="4571206"/>
            <a:ext cx="4572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true"/>
          <p:nvPr/>
        </p:nvSpPr>
        <p:spPr>
          <a:xfrm>
            <a:off x="2819400" y="4495800"/>
            <a:ext cx="2286000" cy="1631950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p>
            <a:pPr>
              <a:buClrTx/>
              <a:buFontTx/>
            </a:pPr>
            <a:r>
              <a:rPr lang="ru-RU" altLang="ru-RU" sz="10000" dirty="0">
                <a:latin typeface="Georgia" panose="02040502050405020303" pitchFamily="18" charset="0"/>
              </a:rPr>
              <a:t>[р]</a:t>
            </a:r>
            <a:endParaRPr lang="ru-RU" altLang="ru-RU" sz="10000" dirty="0">
              <a:latin typeface="Georgia" panose="02040502050405020303" pitchFamily="18" charset="0"/>
              <a:ea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67400" y="2971800"/>
            <a:ext cx="1447800" cy="1295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6401594" y="4571206"/>
            <a:ext cx="4572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true"/>
          <p:nvPr/>
        </p:nvSpPr>
        <p:spPr>
          <a:xfrm>
            <a:off x="5638800" y="4419600"/>
            <a:ext cx="2286000" cy="1631950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p>
            <a:pPr>
              <a:buClrTx/>
              <a:buFontTx/>
            </a:pPr>
            <a:r>
              <a:rPr lang="ru-RU" altLang="ru-RU" sz="10000" dirty="0">
                <a:latin typeface="Georgia" panose="02040502050405020303" pitchFamily="18" charset="0"/>
              </a:rPr>
              <a:t>[</a:t>
            </a:r>
            <a:r>
              <a:rPr lang="ru-RU" altLang="ru-RU" sz="10000" dirty="0">
                <a:latin typeface="Calibri" pitchFamily="34" charset="0"/>
              </a:rPr>
              <a:t>р</a:t>
            </a:r>
            <a:r>
              <a:rPr lang="ru-RU" altLang="ru-RU" sz="10000" dirty="0">
                <a:latin typeface="Georgia" panose="02040502050405020303" pitchFamily="18" charset="0"/>
              </a:rPr>
              <a:t>]</a:t>
            </a:r>
            <a:endParaRPr lang="ru-RU" altLang="ru-RU" sz="10000" dirty="0">
              <a:latin typeface="Georgia" panose="02040502050405020303" pitchFamily="18" charset="0"/>
              <a:ea typeface="Arial" panose="020B0604020202020204" pitchFamily="34" charset="0"/>
            </a:endParaRPr>
          </a:p>
        </p:txBody>
      </p:sp>
      <p:sp>
        <p:nvSpPr>
          <p:cNvPr id="17" name="TextBox 16"/>
          <p:cNvSpPr txBox="true"/>
          <p:nvPr/>
        </p:nvSpPr>
        <p:spPr>
          <a:xfrm>
            <a:off x="6781800" y="3810000"/>
            <a:ext cx="1219200" cy="1631950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p>
            <a:pPr>
              <a:buClrTx/>
              <a:buFontTx/>
            </a:pPr>
            <a:r>
              <a:rPr lang="ru-RU" altLang="ru-RU" sz="10000" dirty="0">
                <a:latin typeface="Georgia" panose="02040502050405020303" pitchFamily="18" charset="0"/>
              </a:rPr>
              <a:t>,</a:t>
            </a:r>
            <a:endParaRPr lang="ru-RU" altLang="ru-RU" sz="10000" dirty="0">
              <a:latin typeface="Georgia" panose="02040502050405020303" pitchFamily="18" charset="0"/>
              <a:ea typeface="Arial" panose="020B0604020202020204" pitchFamily="34" charset="0"/>
            </a:endParaRPr>
          </a:p>
        </p:txBody>
      </p:sp>
      <p:pic>
        <p:nvPicPr>
          <p:cNvPr id="2" name="Picture 1" descr="raduqa3479803"/>
          <p:cNvPicPr>
            <a:picLocks noChangeAspect="true"/>
          </p:cNvPicPr>
          <p:nvPr/>
        </p:nvPicPr>
        <p:blipFill>
          <a:blip r:embed="rId2"/>
          <a:srcRect t="10383" b="22724"/>
          <a:stretch>
            <a:fillRect/>
          </a:stretch>
        </p:blipFill>
        <p:spPr>
          <a:xfrm>
            <a:off x="2331720" y="362585"/>
            <a:ext cx="2605405" cy="2378710"/>
          </a:xfrm>
          <a:prstGeom prst="rect">
            <a:avLst/>
          </a:prstGeom>
        </p:spPr>
      </p:pic>
      <p:pic>
        <p:nvPicPr>
          <p:cNvPr id="3" name="Picture 2" descr="river585072"/>
          <p:cNvPicPr>
            <a:picLocks noChangeAspect="true"/>
          </p:cNvPicPr>
          <p:nvPr/>
        </p:nvPicPr>
        <p:blipFill>
          <a:blip r:embed="rId3"/>
          <a:srcRect l="16364" t="18062" r="7487" b="11289"/>
          <a:stretch>
            <a:fillRect/>
          </a:stretch>
        </p:blipFill>
        <p:spPr>
          <a:xfrm>
            <a:off x="5867400" y="121285"/>
            <a:ext cx="1834515" cy="25761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true"/>
      <p:bldP spid="12" grpId="0"/>
      <p:bldP spid="13" grpId="0" animBg="true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49" name="Picture 2" descr="C:\Users\Sveta\Desktop\Новая папка\Животные картинки\img_957c2e782934944233c4c01f5bac086e.gif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2438400"/>
            <a:ext cx="3535363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048000" y="2971800"/>
            <a:ext cx="1447800" cy="1295400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3505994" y="4571206"/>
            <a:ext cx="4572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2" name="TextBox 11"/>
          <p:cNvSpPr txBox="true"/>
          <p:nvPr/>
        </p:nvSpPr>
        <p:spPr>
          <a:xfrm>
            <a:off x="2819400" y="4495800"/>
            <a:ext cx="2286000" cy="1631950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p>
            <a:pPr>
              <a:buClrTx/>
              <a:buFontTx/>
            </a:pPr>
            <a:r>
              <a:rPr lang="ru-RU" altLang="ru-RU" sz="10000" dirty="0">
                <a:latin typeface="Georgia" panose="02040502050405020303" pitchFamily="18" charset="0"/>
              </a:rPr>
              <a:t>[</a:t>
            </a:r>
            <a:r>
              <a:rPr lang="ru-RU" altLang="ru-RU" sz="10000" dirty="0">
                <a:latin typeface="Calibri" pitchFamily="34" charset="0"/>
              </a:rPr>
              <a:t>р</a:t>
            </a:r>
            <a:r>
              <a:rPr lang="ru-RU" altLang="ru-RU" sz="10000" dirty="0">
                <a:latin typeface="Georgia" panose="02040502050405020303" pitchFamily="18" charset="0"/>
              </a:rPr>
              <a:t>]</a:t>
            </a:r>
            <a:endParaRPr lang="ru-RU" altLang="ru-RU" sz="10000" dirty="0">
              <a:latin typeface="Georgia" panose="02040502050405020303" pitchFamily="18" charset="0"/>
              <a:ea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67400" y="2971800"/>
            <a:ext cx="1447800" cy="1295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6401594" y="4571206"/>
            <a:ext cx="4572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5" name="TextBox 15"/>
          <p:cNvSpPr txBox="true"/>
          <p:nvPr/>
        </p:nvSpPr>
        <p:spPr>
          <a:xfrm>
            <a:off x="5715000" y="4419600"/>
            <a:ext cx="2286000" cy="1631950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p>
            <a:pPr>
              <a:buClrTx/>
              <a:buFontTx/>
            </a:pPr>
            <a:r>
              <a:rPr lang="ru-RU" altLang="ru-RU" sz="10000" dirty="0">
                <a:latin typeface="Georgia" panose="02040502050405020303" pitchFamily="18" charset="0"/>
              </a:rPr>
              <a:t>[</a:t>
            </a:r>
            <a:r>
              <a:rPr lang="ru-RU" altLang="ru-RU" sz="10000" dirty="0">
                <a:latin typeface="Calibri" pitchFamily="34" charset="0"/>
              </a:rPr>
              <a:t>р</a:t>
            </a:r>
            <a:r>
              <a:rPr lang="ru-RU" altLang="ru-RU" sz="10000" dirty="0">
                <a:latin typeface="Georgia" panose="02040502050405020303" pitchFamily="18" charset="0"/>
              </a:rPr>
              <a:t>]</a:t>
            </a:r>
            <a:endParaRPr lang="ru-RU" altLang="ru-RU" sz="10000" dirty="0">
              <a:latin typeface="Georgia" panose="02040502050405020303" pitchFamily="18" charset="0"/>
              <a:ea typeface="Arial" panose="020B0604020202020204" pitchFamily="34" charset="0"/>
            </a:endParaRPr>
          </a:p>
        </p:txBody>
      </p:sp>
      <p:sp>
        <p:nvSpPr>
          <p:cNvPr id="27656" name="TextBox 16"/>
          <p:cNvSpPr txBox="true"/>
          <p:nvPr/>
        </p:nvSpPr>
        <p:spPr>
          <a:xfrm>
            <a:off x="6781800" y="3810000"/>
            <a:ext cx="1219200" cy="1631950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p>
            <a:pPr>
              <a:buClrTx/>
              <a:buFontTx/>
            </a:pPr>
            <a:r>
              <a:rPr lang="ru-RU" altLang="ru-RU" sz="10000" dirty="0">
                <a:latin typeface="Georgia" panose="02040502050405020303" pitchFamily="18" charset="0"/>
              </a:rPr>
              <a:t>,</a:t>
            </a:r>
            <a:endParaRPr lang="ru-RU" altLang="ru-RU" sz="10000" dirty="0">
              <a:latin typeface="Georgia" panose="02040502050405020303" pitchFamily="18" charset="0"/>
              <a:ea typeface="Arial" panose="020B0604020202020204" pitchFamily="34" charset="0"/>
            </a:endParaRPr>
          </a:p>
        </p:txBody>
      </p:sp>
      <p:sp>
        <p:nvSpPr>
          <p:cNvPr id="18" name="TextBox 17"/>
          <p:cNvSpPr txBox="true"/>
          <p:nvPr/>
        </p:nvSpPr>
        <p:spPr>
          <a:xfrm>
            <a:off x="3657600" y="152400"/>
            <a:ext cx="3733800" cy="3170238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p>
            <a:pPr>
              <a:buClrTx/>
              <a:buFontTx/>
            </a:pPr>
            <a:r>
              <a:rPr lang="ru-RU" altLang="ru-RU" sz="20000" b="1" dirty="0">
                <a:solidFill>
                  <a:srgbClr val="0070C0"/>
                </a:solidFill>
                <a:latin typeface="Calibri" pitchFamily="34" charset="0"/>
              </a:rPr>
              <a:t>Рр</a:t>
            </a:r>
            <a:endParaRPr lang="ru-RU" altLang="ru-RU" sz="20000" b="1" dirty="0">
              <a:solidFill>
                <a:srgbClr val="0070C0"/>
              </a:solidFill>
              <a:latin typeface="Calibri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1" name="Picture 2" descr="C:\Users\Sveta\Desktop\Новая папка\Животные картинки\img_957c2e782934944233c4c01f5bac086e.gif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412750" y="2503488"/>
            <a:ext cx="3886200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Выноска-облако 18"/>
          <p:cNvSpPr/>
          <p:nvPr/>
        </p:nvSpPr>
        <p:spPr>
          <a:xfrm>
            <a:off x="1870075" y="41275"/>
            <a:ext cx="4400550" cy="2203450"/>
          </a:xfrm>
          <a:prstGeom prst="cloudCallout">
            <a:avLst>
              <a:gd name="adj1" fmla="val -46099"/>
              <a:gd name="adj2" fmla="val 290966"/>
            </a:avLst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x-none" sz="2800" b="0" i="0" u="none" strike="noStrike" kern="1200" cap="none" spc="0" normalizeH="0" baseline="0" noProof="1" dirty="0">
              <a:solidFill>
                <a:schemeClr val="tx1"/>
              </a:solidFill>
              <a:latin typeface="Trebuchet MS" panose="020B060302020202020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x-none" sz="2800" b="0" i="0" u="none" strike="noStrike" kern="1200" cap="none" spc="0" normalizeH="0" baseline="0" noProof="1" dirty="0">
                <a:solidFill>
                  <a:schemeClr val="tx1"/>
                </a:solidFill>
                <a:latin typeface="Trebuchet MS" panose="020B0603020202020204" charset="0"/>
                <a:ea typeface="+mn-ea"/>
                <a:cs typeface="+mn-cs"/>
              </a:rPr>
              <a:t>Есть ли в словах звук р или р</a:t>
            </a:r>
            <a:r>
              <a:rPr kumimoji="0" sz="2800" b="0" i="0" u="none" strike="noStrike" kern="1200" cap="none" spc="0" normalizeH="0" baseline="0" noProof="1" dirty="0">
                <a:solidFill>
                  <a:schemeClr val="tx1"/>
                </a:solidFill>
                <a:latin typeface="Trebuchet MS" panose="020B0603020202020204" charset="0"/>
                <a:ea typeface="+mn-ea"/>
                <a:cs typeface="+mn-cs"/>
              </a:rPr>
              <a:t>’</a:t>
            </a:r>
            <a:r>
              <a:rPr kumimoji="0" lang="ru-RU" altLang="x-none" sz="2800" b="0" i="0" u="none" strike="noStrike" kern="1200" cap="none" spc="0" normalizeH="0" baseline="0" noProof="1" dirty="0">
                <a:solidFill>
                  <a:schemeClr val="tx1"/>
                </a:solidFill>
                <a:latin typeface="Trebuchet MS" panose="020B0603020202020204" charset="0"/>
                <a:ea typeface="+mn-ea"/>
                <a:cs typeface="+mn-cs"/>
              </a:rPr>
              <a:t>? Где он находится в слове?</a:t>
            </a:r>
            <a:endParaRPr kumimoji="0" sz="2800" b="0" i="0" u="none" strike="noStrike" kern="1200" cap="none" spc="0" normalizeH="0" baseline="0" noProof="1" dirty="0">
              <a:solidFill>
                <a:schemeClr val="tx1"/>
              </a:solidFill>
              <a:latin typeface="Trebuchet MS" panose="020B060302020202020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x-none" sz="2800" b="0" i="0" u="none" strike="noStrike" kern="1200" cap="none" spc="0" normalizeH="0" baseline="0" noProof="1" dirty="0">
              <a:solidFill>
                <a:schemeClr val="tx1"/>
              </a:solidFill>
              <a:latin typeface="Trebuchet MS" panose="020B0603020202020204" charset="0"/>
              <a:ea typeface="+mn-ea"/>
              <a:cs typeface="+mn-cs"/>
            </a:endParaRPr>
          </a:p>
        </p:txBody>
      </p:sp>
      <p:pic>
        <p:nvPicPr>
          <p:cNvPr id="11269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581400"/>
            <a:ext cx="1752600" cy="2262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Прямоугольный треугольник 10"/>
          <p:cNvSpPr/>
          <p:nvPr/>
        </p:nvSpPr>
        <p:spPr>
          <a:xfrm rot="10800000">
            <a:off x="8077200" y="0"/>
            <a:ext cx="1066800" cy="23622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675" y="2349500"/>
            <a:ext cx="1644650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8" descr="корова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160338"/>
            <a:ext cx="2209800" cy="1558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0" descr="забор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2057400"/>
            <a:ext cx="1809750" cy="1592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2" descr="шар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5002213"/>
            <a:ext cx="1752600" cy="168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6" descr="труба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4497388"/>
            <a:ext cx="2057400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0" descr="Картинка 32 из 64000">
            <a:hlinkClick r:id="rId8"/>
          </p:cNvPr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1143000"/>
            <a:ext cx="1371600" cy="144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5" name="Picture 2" descr="C:\Users\Sveta\Desktop\Новая папка\Животные картинки\img_957c2e782934944233c4c01f5bac086e.gif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2438400"/>
            <a:ext cx="3535363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Выноска-облако 18"/>
          <p:cNvSpPr/>
          <p:nvPr/>
        </p:nvSpPr>
        <p:spPr>
          <a:xfrm>
            <a:off x="1309688" y="101600"/>
            <a:ext cx="5867400" cy="2133600"/>
          </a:xfrm>
          <a:prstGeom prst="cloudCallout">
            <a:avLst>
              <a:gd name="adj1" fmla="val -57449"/>
              <a:gd name="adj2" fmla="val 193486"/>
            </a:avLst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…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 descr="1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3141663"/>
            <a:ext cx="4894263" cy="3671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Рисунок 1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41300"/>
            <a:ext cx="6022975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true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true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false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true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false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WPS Presentation</Application>
  <PresentationFormat>Экран (4:3)</PresentationFormat>
  <Paragraphs>92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Arial</vt:lpstr>
      <vt:lpstr>SimSun</vt:lpstr>
      <vt:lpstr>Wingdings</vt:lpstr>
      <vt:lpstr>Droid Sans Fallback</vt:lpstr>
      <vt:lpstr>Webdings</vt:lpstr>
      <vt:lpstr>Calibri</vt:lpstr>
      <vt:lpstr>Trebuchet MS</vt:lpstr>
      <vt:lpstr>Wingdings 3</vt:lpstr>
      <vt:lpstr>Monotype Corsiva</vt:lpstr>
      <vt:lpstr>Operating instructions</vt:lpstr>
      <vt:lpstr>Georgia</vt:lpstr>
      <vt:lpstr>微软雅黑</vt:lpstr>
      <vt:lpstr>Arial Unicode MS</vt:lpstr>
      <vt:lpstr>Times New Roman</vt:lpstr>
      <vt:lpstr>Грань</vt:lpstr>
      <vt:lpstr>1_Грань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Denya</dc:creator>
  <cp:lastModifiedBy>sunbul</cp:lastModifiedBy>
  <cp:revision>53</cp:revision>
  <dcterms:created xsi:type="dcterms:W3CDTF">2020-11-04T11:52:42Z</dcterms:created>
  <dcterms:modified xsi:type="dcterms:W3CDTF">2020-11-04T11:52:42Z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1033-11.1.0.9604</vt:lpwstr>
  </property>
</Properties>
</file>